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513" r:id="rId2"/>
    <p:sldId id="512" r:id="rId3"/>
    <p:sldId id="509" r:id="rId4"/>
    <p:sldId id="505" r:id="rId5"/>
    <p:sldId id="515" r:id="rId6"/>
    <p:sldId id="503" r:id="rId7"/>
    <p:sldId id="516" r:id="rId8"/>
    <p:sldId id="511" r:id="rId9"/>
    <p:sldId id="510" r:id="rId10"/>
    <p:sldId id="506" r:id="rId11"/>
    <p:sldId id="507" r:id="rId12"/>
    <p:sldId id="514" r:id="rId13"/>
  </p:sldIdLst>
  <p:sldSz cx="12192000" cy="6858000"/>
  <p:notesSz cx="6797675" cy="9874250"/>
  <p:defaultTextStyle>
    <a:defPPr>
      <a:defRPr lang="en-US"/>
    </a:defPPr>
    <a:lvl1pPr marL="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2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x Fradski" initials="LF" lastIdx="1" clrIdx="0">
    <p:extLst/>
  </p:cmAuthor>
  <p:cmAuthor id="2" name="Alexander" initials="A" lastIdx="1" clrIdx="1">
    <p:extLst/>
  </p:cmAuthor>
  <p:cmAuthor id="3" name="Демидова Екатерина Сергеевна" initials="ДЕС" lastIdx="1" clrIdx="2">
    <p:extLst>
      <p:ext uri="{19B8F6BF-5375-455C-9EA6-DF929625EA0E}">
        <p15:presenceInfo xmlns:p15="http://schemas.microsoft.com/office/powerpoint/2012/main" userId="S-1-5-21-3766123093-3858598158-150228348-3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7F7F7F"/>
    <a:srgbClr val="44546A"/>
    <a:srgbClr val="333F50"/>
    <a:srgbClr val="843C0C"/>
    <a:srgbClr val="C48170"/>
    <a:srgbClr val="A5A5A5"/>
    <a:srgbClr val="F4B183"/>
    <a:srgbClr val="FFFFFF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57038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384" y="114"/>
      </p:cViewPr>
      <p:guideLst>
        <p:guide orient="horz" pos="4156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63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тём Панин" userId="788b1890fc346c3f" providerId="LiveId" clId="{34CA85A9-90F8-4D4E-B3F0-3DDF20570FF0}"/>
    <pc:docChg chg="undo custSel delSld modSld sldOrd">
      <pc:chgData name="Артём Панин" userId="788b1890fc346c3f" providerId="LiveId" clId="{34CA85A9-90F8-4D4E-B3F0-3DDF20570FF0}" dt="2019-02-17T18:06:30.101" v="1612" actId="208"/>
      <pc:docMkLst>
        <pc:docMk/>
      </pc:docMkLst>
      <pc:sldChg chg="modSp">
        <pc:chgData name="Артём Панин" userId="788b1890fc346c3f" providerId="LiveId" clId="{34CA85A9-90F8-4D4E-B3F0-3DDF20570FF0}" dt="2019-02-17T18:01:45.571" v="1593"/>
        <pc:sldMkLst>
          <pc:docMk/>
          <pc:sldMk cId="2519224077" sldId="297"/>
        </pc:sldMkLst>
        <pc:spChg chg="mod">
          <ac:chgData name="Артём Панин" userId="788b1890fc346c3f" providerId="LiveId" clId="{34CA85A9-90F8-4D4E-B3F0-3DDF20570FF0}" dt="2019-02-17T18:01:45.571" v="1593"/>
          <ac:spMkLst>
            <pc:docMk/>
            <pc:sldMk cId="2519224077" sldId="297"/>
            <ac:spMk id="2" creationId="{00000000-0000-0000-0000-000000000000}"/>
          </ac:spMkLst>
        </pc:spChg>
      </pc:sldChg>
      <pc:sldChg chg="modSp">
        <pc:chgData name="Артём Панин" userId="788b1890fc346c3f" providerId="LiveId" clId="{34CA85A9-90F8-4D4E-B3F0-3DDF20570FF0}" dt="2019-02-17T16:35:05.002" v="4" actId="207"/>
        <pc:sldMkLst>
          <pc:docMk/>
          <pc:sldMk cId="3489422489" sldId="330"/>
        </pc:sldMkLst>
        <pc:spChg chg="mod">
          <ac:chgData name="Артём Панин" userId="788b1890fc346c3f" providerId="LiveId" clId="{34CA85A9-90F8-4D4E-B3F0-3DDF20570FF0}" dt="2019-02-17T16:34:31.069" v="3" actId="1036"/>
          <ac:spMkLst>
            <pc:docMk/>
            <pc:sldMk cId="3489422489" sldId="330"/>
            <ac:spMk id="11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35:05.002" v="4" actId="207"/>
          <ac:spMkLst>
            <pc:docMk/>
            <pc:sldMk cId="3489422489" sldId="330"/>
            <ac:spMk id="18" creationId="{BDA55079-3661-4A06-AB5E-CD6A2056C4F7}"/>
          </ac:spMkLst>
        </pc:spChg>
      </pc:sldChg>
      <pc:sldChg chg="delSp modSp">
        <pc:chgData name="Артём Панин" userId="788b1890fc346c3f" providerId="LiveId" clId="{34CA85A9-90F8-4D4E-B3F0-3DDF20570FF0}" dt="2019-02-17T18:05:02.836" v="1606" actId="1582"/>
        <pc:sldMkLst>
          <pc:docMk/>
          <pc:sldMk cId="1372729112" sldId="354"/>
        </pc:sldMkLst>
        <pc:spChg chg="mod">
          <ac:chgData name="Артём Панин" userId="788b1890fc346c3f" providerId="LiveId" clId="{34CA85A9-90F8-4D4E-B3F0-3DDF20570FF0}" dt="2019-02-17T17:52:48.620" v="1345" actId="207"/>
          <ac:spMkLst>
            <pc:docMk/>
            <pc:sldMk cId="1372729112" sldId="354"/>
            <ac:spMk id="10" creationId="{9054E08B-DC94-4595-ADB8-A6119E5F4B7E}"/>
          </ac:spMkLst>
        </pc:spChg>
        <pc:spChg chg="mod">
          <ac:chgData name="Артём Панин" userId="788b1890fc346c3f" providerId="LiveId" clId="{34CA85A9-90F8-4D4E-B3F0-3DDF20570FF0}" dt="2019-02-17T18:05:02.836" v="1606" actId="1582"/>
          <ac:spMkLst>
            <pc:docMk/>
            <pc:sldMk cId="1372729112" sldId="354"/>
            <ac:spMk id="57" creationId="{1B93C429-767A-40CD-A67F-99063F47B760}"/>
          </ac:spMkLst>
        </pc:spChg>
        <pc:spChg chg="mod">
          <ac:chgData name="Артём Панин" userId="788b1890fc346c3f" providerId="LiveId" clId="{34CA85A9-90F8-4D4E-B3F0-3DDF20570FF0}" dt="2019-02-17T18:04:51.588" v="1604" actId="1582"/>
          <ac:spMkLst>
            <pc:docMk/>
            <pc:sldMk cId="1372729112" sldId="354"/>
            <ac:spMk id="58" creationId="{2D59D28B-55AD-452D-9F78-8B6DC8A44782}"/>
          </ac:spMkLst>
        </pc:spChg>
        <pc:spChg chg="mod">
          <ac:chgData name="Артём Панин" userId="788b1890fc346c3f" providerId="LiveId" clId="{34CA85A9-90F8-4D4E-B3F0-3DDF20570FF0}" dt="2019-02-17T18:04:36.420" v="1600" actId="208"/>
          <ac:spMkLst>
            <pc:docMk/>
            <pc:sldMk cId="1372729112" sldId="354"/>
            <ac:spMk id="59" creationId="{77021880-4FDD-4AC1-B21A-F2E84EE7FFDD}"/>
          </ac:spMkLst>
        </pc:spChg>
        <pc:spChg chg="mod">
          <ac:chgData name="Артём Панин" userId="788b1890fc346c3f" providerId="LiveId" clId="{34CA85A9-90F8-4D4E-B3F0-3DDF20570FF0}" dt="2019-02-17T18:04:44.772" v="1602" actId="1582"/>
          <ac:spMkLst>
            <pc:docMk/>
            <pc:sldMk cId="1372729112" sldId="354"/>
            <ac:spMk id="60" creationId="{E193EBB2-907F-4B5E-AC48-882310F0FC19}"/>
          </ac:spMkLst>
        </pc:spChg>
        <pc:picChg chg="del mod">
          <ac:chgData name="Артём Панин" userId="788b1890fc346c3f" providerId="LiveId" clId="{34CA85A9-90F8-4D4E-B3F0-3DDF20570FF0}" dt="2019-02-17T17:51:50.118" v="1328" actId="478"/>
          <ac:picMkLst>
            <pc:docMk/>
            <pc:sldMk cId="1372729112" sldId="354"/>
            <ac:picMk id="21" creationId="{00000000-0000-0000-0000-000000000000}"/>
          </ac:picMkLst>
        </pc:picChg>
      </pc:sldChg>
      <pc:sldChg chg="del">
        <pc:chgData name="Артём Панин" userId="788b1890fc346c3f" providerId="LiveId" clId="{34CA85A9-90F8-4D4E-B3F0-3DDF20570FF0}" dt="2019-02-17T17:51:28.413" v="1326" actId="2696"/>
        <pc:sldMkLst>
          <pc:docMk/>
          <pc:sldMk cId="1322872386" sldId="355"/>
        </pc:sldMkLst>
      </pc:sldChg>
      <pc:sldChg chg="addSp delSp modSp">
        <pc:chgData name="Артём Панин" userId="788b1890fc346c3f" providerId="LiveId" clId="{34CA85A9-90F8-4D4E-B3F0-3DDF20570FF0}" dt="2019-02-17T17:19:13.707" v="394"/>
        <pc:sldMkLst>
          <pc:docMk/>
          <pc:sldMk cId="867258286" sldId="490"/>
        </pc:sldMkLst>
        <pc:spChg chg="del">
          <ac:chgData name="Артём Панин" userId="788b1890fc346c3f" providerId="LiveId" clId="{34CA85A9-90F8-4D4E-B3F0-3DDF20570FF0}" dt="2019-02-17T16:53:00.378" v="169" actId="478"/>
          <ac:spMkLst>
            <pc:docMk/>
            <pc:sldMk cId="867258286" sldId="490"/>
            <ac:spMk id="2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17:55.784" v="376" actId="208"/>
          <ac:spMkLst>
            <pc:docMk/>
            <pc:sldMk cId="867258286" sldId="490"/>
            <ac:spMk id="5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52:57.479" v="168" actId="1076"/>
          <ac:spMkLst>
            <pc:docMk/>
            <pc:sldMk cId="867258286" sldId="490"/>
            <ac:spMk id="6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19:13.707" v="394"/>
          <ac:spMkLst>
            <pc:docMk/>
            <pc:sldMk cId="867258286" sldId="490"/>
            <ac:spMk id="7" creationId="{00000000-0000-0000-0000-000000000000}"/>
          </ac:spMkLst>
        </pc:spChg>
        <pc:spChg chg="mod ord">
          <ac:chgData name="Артём Панин" userId="788b1890fc346c3f" providerId="LiveId" clId="{34CA85A9-90F8-4D4E-B3F0-3DDF20570FF0}" dt="2019-02-17T17:17:56.317" v="377" actId="208"/>
          <ac:spMkLst>
            <pc:docMk/>
            <pc:sldMk cId="867258286" sldId="490"/>
            <ac:spMk id="8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17:43.855" v="372" actId="208"/>
          <ac:spMkLst>
            <pc:docMk/>
            <pc:sldMk cId="867258286" sldId="490"/>
            <ac:spMk id="9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17:47.496" v="373" actId="208"/>
          <ac:spMkLst>
            <pc:docMk/>
            <pc:sldMk cId="867258286" sldId="490"/>
            <ac:spMk id="10" creationId="{00000000-0000-0000-0000-000000000000}"/>
          </ac:spMkLst>
        </pc:spChg>
        <pc:picChg chg="add del mod">
          <ac:chgData name="Артём Панин" userId="788b1890fc346c3f" providerId="LiveId" clId="{34CA85A9-90F8-4D4E-B3F0-3DDF20570FF0}" dt="2019-02-17T17:09:32.694" v="279" actId="478"/>
          <ac:picMkLst>
            <pc:docMk/>
            <pc:sldMk cId="867258286" sldId="490"/>
            <ac:picMk id="11" creationId="{7B82712E-F990-4A14-988D-405F05F988DD}"/>
          </ac:picMkLst>
        </pc:picChg>
        <pc:picChg chg="add del mod">
          <ac:chgData name="Артём Панин" userId="788b1890fc346c3f" providerId="LiveId" clId="{34CA85A9-90F8-4D4E-B3F0-3DDF20570FF0}" dt="2019-02-17T17:09:49.594" v="284" actId="478"/>
          <ac:picMkLst>
            <pc:docMk/>
            <pc:sldMk cId="867258286" sldId="490"/>
            <ac:picMk id="13" creationId="{7900C5E2-12C1-4D56-B627-9804248ED677}"/>
          </ac:picMkLst>
        </pc:picChg>
        <pc:picChg chg="add mod">
          <ac:chgData name="Артём Панин" userId="788b1890fc346c3f" providerId="LiveId" clId="{34CA85A9-90F8-4D4E-B3F0-3DDF20570FF0}" dt="2019-02-17T17:18:35.636" v="386" actId="1076"/>
          <ac:picMkLst>
            <pc:docMk/>
            <pc:sldMk cId="867258286" sldId="490"/>
            <ac:picMk id="15" creationId="{41A5951E-8FC5-4586-8154-1C7DEEE0E665}"/>
          </ac:picMkLst>
        </pc:picChg>
        <pc:picChg chg="add mod">
          <ac:chgData name="Артём Панин" userId="788b1890fc346c3f" providerId="LiveId" clId="{34CA85A9-90F8-4D4E-B3F0-3DDF20570FF0}" dt="2019-02-17T17:18:30.864" v="384" actId="1076"/>
          <ac:picMkLst>
            <pc:docMk/>
            <pc:sldMk cId="867258286" sldId="490"/>
            <ac:picMk id="17" creationId="{22C4BAF3-8FE1-479E-8A3B-850E502F0547}"/>
          </ac:picMkLst>
        </pc:picChg>
        <pc:picChg chg="add mod">
          <ac:chgData name="Артём Панин" userId="788b1890fc346c3f" providerId="LiveId" clId="{34CA85A9-90F8-4D4E-B3F0-3DDF20570FF0}" dt="2019-02-17T17:18:16.257" v="379" actId="1076"/>
          <ac:picMkLst>
            <pc:docMk/>
            <pc:sldMk cId="867258286" sldId="490"/>
            <ac:picMk id="19" creationId="{29CF2AF8-4A38-4493-82E1-40C56FEBDD1E}"/>
          </ac:picMkLst>
        </pc:picChg>
      </pc:sldChg>
      <pc:sldChg chg="addSp delSp modSp">
        <pc:chgData name="Артём Панин" userId="788b1890fc346c3f" providerId="LiveId" clId="{34CA85A9-90F8-4D4E-B3F0-3DDF20570FF0}" dt="2019-02-17T18:06:30.101" v="1612" actId="208"/>
        <pc:sldMkLst>
          <pc:docMk/>
          <pc:sldMk cId="384856498" sldId="498"/>
        </pc:sldMkLst>
        <pc:spChg chg="mod">
          <ac:chgData name="Артём Панин" userId="788b1890fc346c3f" providerId="LiveId" clId="{34CA85A9-90F8-4D4E-B3F0-3DDF20570FF0}" dt="2019-02-17T17:51:11.655" v="1325" actId="14100"/>
          <ac:spMkLst>
            <pc:docMk/>
            <pc:sldMk cId="384856498" sldId="498"/>
            <ac:spMk id="2" creationId="{00000000-0000-0000-0000-000000000000}"/>
          </ac:spMkLst>
        </pc:spChg>
        <pc:spChg chg="del">
          <ac:chgData name="Артём Панин" userId="788b1890fc346c3f" providerId="LiveId" clId="{34CA85A9-90F8-4D4E-B3F0-3DDF20570FF0}" dt="2019-02-17T17:50:48.018" v="1319" actId="478"/>
          <ac:spMkLst>
            <pc:docMk/>
            <pc:sldMk cId="384856498" sldId="498"/>
            <ac:spMk id="4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8:06:25.050" v="1611" actId="207"/>
          <ac:spMkLst>
            <pc:docMk/>
            <pc:sldMk cId="384856498" sldId="498"/>
            <ac:spMk id="5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59:48.554" v="1582" actId="113"/>
          <ac:spMkLst>
            <pc:docMk/>
            <pc:sldMk cId="384856498" sldId="498"/>
            <ac:spMk id="7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59:14.578" v="1575" actId="113"/>
          <ac:spMkLst>
            <pc:docMk/>
            <pc:sldMk cId="384856498" sldId="498"/>
            <ac:spMk id="8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8:06:25.050" v="1611" actId="207"/>
          <ac:spMkLst>
            <pc:docMk/>
            <pc:sldMk cId="384856498" sldId="498"/>
            <ac:spMk id="9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8:06:25.050" v="1611" actId="207"/>
          <ac:spMkLst>
            <pc:docMk/>
            <pc:sldMk cId="384856498" sldId="498"/>
            <ac:spMk id="10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8:06:25.050" v="1611" actId="207"/>
          <ac:spMkLst>
            <pc:docMk/>
            <pc:sldMk cId="384856498" sldId="498"/>
            <ac:spMk id="11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59:45.300" v="1581" actId="113"/>
          <ac:spMkLst>
            <pc:docMk/>
            <pc:sldMk cId="384856498" sldId="498"/>
            <ac:spMk id="12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59:11.437" v="1574" actId="113"/>
          <ac:spMkLst>
            <pc:docMk/>
            <pc:sldMk cId="384856498" sldId="498"/>
            <ac:spMk id="13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8:01:11.617" v="1592" actId="113"/>
          <ac:spMkLst>
            <pc:docMk/>
            <pc:sldMk cId="384856498" sldId="498"/>
            <ac:spMk id="14" creationId="{00000000-0000-0000-0000-000000000000}"/>
          </ac:spMkLst>
        </pc:spChg>
        <pc:cxnChg chg="del">
          <ac:chgData name="Артём Панин" userId="788b1890fc346c3f" providerId="LiveId" clId="{34CA85A9-90F8-4D4E-B3F0-3DDF20570FF0}" dt="2019-02-17T17:50:52.288" v="1320" actId="478"/>
          <ac:cxnSpMkLst>
            <pc:docMk/>
            <pc:sldMk cId="384856498" sldId="498"/>
            <ac:cxnSpMk id="6" creationId="{00000000-0000-0000-0000-000000000000}"/>
          </ac:cxnSpMkLst>
        </pc:cxnChg>
        <pc:cxnChg chg="add mod">
          <ac:chgData name="Артём Панин" userId="788b1890fc346c3f" providerId="LiveId" clId="{34CA85A9-90F8-4D4E-B3F0-3DDF20570FF0}" dt="2019-02-17T18:06:30.101" v="1612" actId="208"/>
          <ac:cxnSpMkLst>
            <pc:docMk/>
            <pc:sldMk cId="384856498" sldId="498"/>
            <ac:cxnSpMk id="15" creationId="{E8E46F09-F193-4DA6-81A2-FF26D23B08B7}"/>
          </ac:cxnSpMkLst>
        </pc:cxnChg>
      </pc:sldChg>
      <pc:sldChg chg="addSp delSp modSp ord">
        <pc:chgData name="Артём Панин" userId="788b1890fc346c3f" providerId="LiveId" clId="{34CA85A9-90F8-4D4E-B3F0-3DDF20570FF0}" dt="2019-02-17T17:21:29.614" v="401" actId="122"/>
        <pc:sldMkLst>
          <pc:docMk/>
          <pc:sldMk cId="2525327026" sldId="501"/>
        </pc:sldMkLst>
        <pc:spChg chg="mod">
          <ac:chgData name="Артём Панин" userId="788b1890fc346c3f" providerId="LiveId" clId="{34CA85A9-90F8-4D4E-B3F0-3DDF20570FF0}" dt="2019-02-17T16:41:40.957" v="47"/>
          <ac:spMkLst>
            <pc:docMk/>
            <pc:sldMk cId="2525327026" sldId="501"/>
            <ac:spMk id="5" creationId="{A917B77A-B3C0-43FB-B54A-194F1D4DC16D}"/>
          </ac:spMkLst>
        </pc:spChg>
        <pc:spChg chg="mod">
          <ac:chgData name="Артём Панин" userId="788b1890fc346c3f" providerId="LiveId" clId="{34CA85A9-90F8-4D4E-B3F0-3DDF20570FF0}" dt="2019-02-17T16:47:41.675" v="142"/>
          <ac:spMkLst>
            <pc:docMk/>
            <pc:sldMk cId="2525327026" sldId="501"/>
            <ac:spMk id="7" creationId="{0C9267BB-CA9A-4B9D-8E46-4AB104F4FD7E}"/>
          </ac:spMkLst>
        </pc:spChg>
        <pc:spChg chg="mod">
          <ac:chgData name="Артём Панин" userId="788b1890fc346c3f" providerId="LiveId" clId="{34CA85A9-90F8-4D4E-B3F0-3DDF20570FF0}" dt="2019-02-17T17:21:05.829" v="396" actId="207"/>
          <ac:spMkLst>
            <pc:docMk/>
            <pc:sldMk cId="2525327026" sldId="501"/>
            <ac:spMk id="8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46:22.489" v="131" actId="207"/>
          <ac:spMkLst>
            <pc:docMk/>
            <pc:sldMk cId="2525327026" sldId="501"/>
            <ac:spMk id="9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21:04.195" v="395" actId="207"/>
          <ac:spMkLst>
            <pc:docMk/>
            <pc:sldMk cId="2525327026" sldId="501"/>
            <ac:spMk id="10" creationId="{336FCCEE-9A29-4B14-812C-8E48E6910222}"/>
          </ac:spMkLst>
        </pc:spChg>
        <pc:spChg chg="del mod">
          <ac:chgData name="Артём Панин" userId="788b1890fc346c3f" providerId="LiveId" clId="{34CA85A9-90F8-4D4E-B3F0-3DDF20570FF0}" dt="2019-02-17T16:40:13.536" v="20" actId="478"/>
          <ac:spMkLst>
            <pc:docMk/>
            <pc:sldMk cId="2525327026" sldId="501"/>
            <ac:spMk id="13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45:55.567" v="124" actId="14100"/>
          <ac:spMkLst>
            <pc:docMk/>
            <pc:sldMk cId="2525327026" sldId="501"/>
            <ac:spMk id="14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49:27.847" v="163" actId="14100"/>
          <ac:spMkLst>
            <pc:docMk/>
            <pc:sldMk cId="2525327026" sldId="501"/>
            <ac:spMk id="16" creationId="{00000000-0000-0000-0000-000000000000}"/>
          </ac:spMkLst>
        </pc:spChg>
        <pc:spChg chg="del mod">
          <ac:chgData name="Артём Панин" userId="788b1890fc346c3f" providerId="LiveId" clId="{34CA85A9-90F8-4D4E-B3F0-3DDF20570FF0}" dt="2019-02-17T16:41:07.022" v="37" actId="478"/>
          <ac:spMkLst>
            <pc:docMk/>
            <pc:sldMk cId="2525327026" sldId="501"/>
            <ac:spMk id="17" creationId="{00000000-0000-0000-0000-000000000000}"/>
          </ac:spMkLst>
        </pc:spChg>
        <pc:spChg chg="del mod">
          <ac:chgData name="Артём Панин" userId="788b1890fc346c3f" providerId="LiveId" clId="{34CA85A9-90F8-4D4E-B3F0-3DDF20570FF0}" dt="2019-02-17T16:41:06.381" v="36" actId="478"/>
          <ac:spMkLst>
            <pc:docMk/>
            <pc:sldMk cId="2525327026" sldId="501"/>
            <ac:spMk id="18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21:07.864" v="397" actId="207"/>
          <ac:spMkLst>
            <pc:docMk/>
            <pc:sldMk cId="2525327026" sldId="501"/>
            <ac:spMk id="19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46:26.108" v="132" actId="207"/>
          <ac:spMkLst>
            <pc:docMk/>
            <pc:sldMk cId="2525327026" sldId="501"/>
            <ac:spMk id="20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6:47:35.755" v="139"/>
          <ac:spMkLst>
            <pc:docMk/>
            <pc:sldMk cId="2525327026" sldId="501"/>
            <ac:spMk id="21" creationId="{AAA3AA07-D2EC-4BF6-B02B-866A1F27AA0A}"/>
          </ac:spMkLst>
        </pc:spChg>
        <pc:spChg chg="mod">
          <ac:chgData name="Артём Панин" userId="788b1890fc346c3f" providerId="LiveId" clId="{34CA85A9-90F8-4D4E-B3F0-3DDF20570FF0}" dt="2019-02-17T16:46:36.906" v="134" actId="2085"/>
          <ac:spMkLst>
            <pc:docMk/>
            <pc:sldMk cId="2525327026" sldId="501"/>
            <ac:spMk id="22" creationId="{00000000-0000-0000-0000-000000000000}"/>
          </ac:spMkLst>
        </pc:spChg>
        <pc:spChg chg="add mod">
          <ac:chgData name="Артём Панин" userId="788b1890fc346c3f" providerId="LiveId" clId="{34CA85A9-90F8-4D4E-B3F0-3DDF20570FF0}" dt="2019-02-17T16:47:19.008" v="138" actId="207"/>
          <ac:spMkLst>
            <pc:docMk/>
            <pc:sldMk cId="2525327026" sldId="501"/>
            <ac:spMk id="24" creationId="{BD4F4A26-23F8-4BCE-A4A2-B13A093FEC54}"/>
          </ac:spMkLst>
        </pc:spChg>
        <pc:spChg chg="add mod">
          <ac:chgData name="Артём Панин" userId="788b1890fc346c3f" providerId="LiveId" clId="{34CA85A9-90F8-4D4E-B3F0-3DDF20570FF0}" dt="2019-02-17T16:48:19.915" v="153" actId="1076"/>
          <ac:spMkLst>
            <pc:docMk/>
            <pc:sldMk cId="2525327026" sldId="501"/>
            <ac:spMk id="25" creationId="{EDCC338B-C9BD-4FA3-9F52-033A16D2AC95}"/>
          </ac:spMkLst>
        </pc:spChg>
        <pc:spChg chg="add mod">
          <ac:chgData name="Артём Панин" userId="788b1890fc346c3f" providerId="LiveId" clId="{34CA85A9-90F8-4D4E-B3F0-3DDF20570FF0}" dt="2019-02-17T16:48:13.114" v="151" actId="1076"/>
          <ac:spMkLst>
            <pc:docMk/>
            <pc:sldMk cId="2525327026" sldId="501"/>
            <ac:spMk id="26" creationId="{24CC8CDF-FA4F-47AB-981A-4E07F3125AC5}"/>
          </ac:spMkLst>
        </pc:spChg>
        <pc:spChg chg="add mod">
          <ac:chgData name="Артём Панин" userId="788b1890fc346c3f" providerId="LiveId" clId="{34CA85A9-90F8-4D4E-B3F0-3DDF20570FF0}" dt="2019-02-17T17:21:29.614" v="401" actId="122"/>
          <ac:spMkLst>
            <pc:docMk/>
            <pc:sldMk cId="2525327026" sldId="501"/>
            <ac:spMk id="27" creationId="{E02FEB72-061F-494E-85DF-118B5884385D}"/>
          </ac:spMkLst>
        </pc:spChg>
        <pc:spChg chg="add del mod">
          <ac:chgData name="Артём Панин" userId="788b1890fc346c3f" providerId="LiveId" clId="{34CA85A9-90F8-4D4E-B3F0-3DDF20570FF0}" dt="2019-02-17T17:00:58.913" v="210" actId="478"/>
          <ac:spMkLst>
            <pc:docMk/>
            <pc:sldMk cId="2525327026" sldId="501"/>
            <ac:spMk id="28" creationId="{4763933B-EF26-4E96-8C92-72FE72EB2C96}"/>
          </ac:spMkLst>
        </pc:spChg>
        <pc:spChg chg="mod">
          <ac:chgData name="Артём Панин" userId="788b1890fc346c3f" providerId="LiveId" clId="{34CA85A9-90F8-4D4E-B3F0-3DDF20570FF0}" dt="2019-02-17T16:42:29.818" v="60" actId="1076"/>
          <ac:spMkLst>
            <pc:docMk/>
            <pc:sldMk cId="2525327026" sldId="501"/>
            <ac:spMk id="8194" creationId="{00000000-0000-0000-0000-000000000000}"/>
          </ac:spMkLst>
        </pc:spChg>
        <pc:grpChg chg="mod">
          <ac:chgData name="Артём Панин" userId="788b1890fc346c3f" providerId="LiveId" clId="{34CA85A9-90F8-4D4E-B3F0-3DDF20570FF0}" dt="2019-02-17T16:47:15.250" v="137" actId="1076"/>
          <ac:grpSpMkLst>
            <pc:docMk/>
            <pc:sldMk cId="2525327026" sldId="501"/>
            <ac:grpSpMk id="3" creationId="{E646C81C-E6E3-474C-8E07-481BA9ABD504}"/>
          </ac:grpSpMkLst>
        </pc:grpChg>
        <pc:graphicFrameChg chg="add del mod">
          <ac:chgData name="Артём Панин" userId="788b1890fc346c3f" providerId="LiveId" clId="{34CA85A9-90F8-4D4E-B3F0-3DDF20570FF0}" dt="2019-02-17T16:41:36.349" v="45" actId="18245"/>
          <ac:graphicFrameMkLst>
            <pc:docMk/>
            <pc:sldMk cId="2525327026" sldId="501"/>
            <ac:graphicFrameMk id="2" creationId="{FB70106F-FE90-48D8-AE44-09709FB54FE7}"/>
          </ac:graphicFrameMkLst>
        </pc:graphicFrameChg>
        <pc:cxnChg chg="del">
          <ac:chgData name="Артём Панин" userId="788b1890fc346c3f" providerId="LiveId" clId="{34CA85A9-90F8-4D4E-B3F0-3DDF20570FF0}" dt="2019-02-17T16:35:48.451" v="5" actId="478"/>
          <ac:cxnSpMkLst>
            <pc:docMk/>
            <pc:sldMk cId="2525327026" sldId="501"/>
            <ac:cxnSpMk id="15" creationId="{00000000-0000-0000-0000-000000000000}"/>
          </ac:cxnSpMkLst>
        </pc:cxnChg>
      </pc:sldChg>
      <pc:sldChg chg="addSp delSp modSp">
        <pc:chgData name="Артём Панин" userId="788b1890fc346c3f" providerId="LiveId" clId="{34CA85A9-90F8-4D4E-B3F0-3DDF20570FF0}" dt="2019-02-17T17:41:19.876" v="1213" actId="1076"/>
        <pc:sldMkLst>
          <pc:docMk/>
          <pc:sldMk cId="550575542" sldId="502"/>
        </pc:sldMkLst>
        <pc:spChg chg="del mod">
          <ac:chgData name="Артём Панин" userId="788b1890fc346c3f" providerId="LiveId" clId="{34CA85A9-90F8-4D4E-B3F0-3DDF20570FF0}" dt="2019-02-17T17:29:08.710" v="455" actId="478"/>
          <ac:spMkLst>
            <pc:docMk/>
            <pc:sldMk cId="550575542" sldId="502"/>
            <ac:spMk id="2" creationId="{00000000-0000-0000-0000-000000000000}"/>
          </ac:spMkLst>
        </pc:spChg>
        <pc:spChg chg="add mod">
          <ac:chgData name="Артём Панин" userId="788b1890fc346c3f" providerId="LiveId" clId="{34CA85A9-90F8-4D4E-B3F0-3DDF20570FF0}" dt="2019-02-17T17:29:42.073" v="463" actId="2085"/>
          <ac:spMkLst>
            <pc:docMk/>
            <pc:sldMk cId="550575542" sldId="502"/>
            <ac:spMk id="7" creationId="{435E4FB3-5F75-4AE9-87FB-923D1C976C56}"/>
          </ac:spMkLst>
        </pc:spChg>
        <pc:spChg chg="mod">
          <ac:chgData name="Артём Панин" userId="788b1890fc346c3f" providerId="LiveId" clId="{34CA85A9-90F8-4D4E-B3F0-3DDF20570FF0}" dt="2019-02-17T17:29:03.112" v="454" actId="20577"/>
          <ac:spMkLst>
            <pc:docMk/>
            <pc:sldMk cId="550575542" sldId="502"/>
            <ac:spMk id="8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38:34.791" v="1178" actId="207"/>
          <ac:spMkLst>
            <pc:docMk/>
            <pc:sldMk cId="550575542" sldId="502"/>
            <ac:spMk id="9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40:22.319" v="1208" actId="1076"/>
          <ac:spMkLst>
            <pc:docMk/>
            <pc:sldMk cId="550575542" sldId="502"/>
            <ac:spMk id="11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29:15.239" v="456" actId="14100"/>
          <ac:spMkLst>
            <pc:docMk/>
            <pc:sldMk cId="550575542" sldId="502"/>
            <ac:spMk id="13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30:34.833" v="477" actId="14100"/>
          <ac:spMkLst>
            <pc:docMk/>
            <pc:sldMk cId="550575542" sldId="502"/>
            <ac:spMk id="14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41:19.876" v="1213" actId="1076"/>
          <ac:spMkLst>
            <pc:docMk/>
            <pc:sldMk cId="550575542" sldId="502"/>
            <ac:spMk id="16" creationId="{00000000-0000-0000-0000-000000000000}"/>
          </ac:spMkLst>
        </pc:spChg>
        <pc:spChg chg="del mod">
          <ac:chgData name="Артём Панин" userId="788b1890fc346c3f" providerId="LiveId" clId="{34CA85A9-90F8-4D4E-B3F0-3DDF20570FF0}" dt="2019-02-17T17:30:41.289" v="478" actId="478"/>
          <ac:spMkLst>
            <pc:docMk/>
            <pc:sldMk cId="550575542" sldId="502"/>
            <ac:spMk id="17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38:49.114" v="1181" actId="1035"/>
          <ac:spMkLst>
            <pc:docMk/>
            <pc:sldMk cId="550575542" sldId="502"/>
            <ac:spMk id="20" creationId="{00000000-0000-0000-0000-000000000000}"/>
          </ac:spMkLst>
        </pc:spChg>
        <pc:spChg chg="del mod">
          <ac:chgData name="Артём Панин" userId="788b1890fc346c3f" providerId="LiveId" clId="{34CA85A9-90F8-4D4E-B3F0-3DDF20570FF0}" dt="2019-02-17T17:33:26.557" v="531" actId="478"/>
          <ac:spMkLst>
            <pc:docMk/>
            <pc:sldMk cId="550575542" sldId="502"/>
            <ac:spMk id="28" creationId="{00000000-0000-0000-0000-000000000000}"/>
          </ac:spMkLst>
        </pc:spChg>
        <pc:spChg chg="mod ord">
          <ac:chgData name="Артём Панин" userId="788b1890fc346c3f" providerId="LiveId" clId="{34CA85A9-90F8-4D4E-B3F0-3DDF20570FF0}" dt="2019-02-17T17:40:41.256" v="1210" actId="14100"/>
          <ac:spMkLst>
            <pc:docMk/>
            <pc:sldMk cId="550575542" sldId="502"/>
            <ac:spMk id="29" creationId="{00000000-0000-0000-0000-000000000000}"/>
          </ac:spMkLst>
        </pc:spChg>
        <pc:spChg chg="mod ord">
          <ac:chgData name="Артём Панин" userId="788b1890fc346c3f" providerId="LiveId" clId="{34CA85A9-90F8-4D4E-B3F0-3DDF20570FF0}" dt="2019-02-17T17:40:20.006" v="1207" actId="1076"/>
          <ac:spMkLst>
            <pc:docMk/>
            <pc:sldMk cId="550575542" sldId="502"/>
            <ac:spMk id="30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39:11.316" v="1185" actId="207"/>
          <ac:spMkLst>
            <pc:docMk/>
            <pc:sldMk cId="550575542" sldId="502"/>
            <ac:spMk id="31" creationId="{00000000-0000-0000-0000-000000000000}"/>
          </ac:spMkLst>
        </pc:spChg>
        <pc:spChg chg="add mod">
          <ac:chgData name="Артём Панин" userId="788b1890fc346c3f" providerId="LiveId" clId="{34CA85A9-90F8-4D4E-B3F0-3DDF20570FF0}" dt="2019-02-17T17:30:53.757" v="483" actId="1036"/>
          <ac:spMkLst>
            <pc:docMk/>
            <pc:sldMk cId="550575542" sldId="502"/>
            <ac:spMk id="32" creationId="{39C5CBC5-D7AD-4A4C-8469-41D3615111ED}"/>
          </ac:spMkLst>
        </pc:spChg>
        <pc:spChg chg="add mod ord">
          <ac:chgData name="Артём Панин" userId="788b1890fc346c3f" providerId="LiveId" clId="{34CA85A9-90F8-4D4E-B3F0-3DDF20570FF0}" dt="2019-02-17T17:38:52.989" v="1182" actId="1035"/>
          <ac:spMkLst>
            <pc:docMk/>
            <pc:sldMk cId="550575542" sldId="502"/>
            <ac:spMk id="33" creationId="{5FDCAEEE-6D32-43F3-97DF-B74716EC500B}"/>
          </ac:spMkLst>
        </pc:spChg>
        <pc:spChg chg="del mod">
          <ac:chgData name="Артём Панин" userId="788b1890fc346c3f" providerId="LiveId" clId="{34CA85A9-90F8-4D4E-B3F0-3DDF20570FF0}" dt="2019-02-17T17:22:11.408" v="409" actId="478"/>
          <ac:spMkLst>
            <pc:docMk/>
            <pc:sldMk cId="550575542" sldId="502"/>
            <ac:spMk id="8194" creationId="{00000000-0000-0000-0000-000000000000}"/>
          </ac:spMkLst>
        </pc:spChg>
        <pc:grpChg chg="add mod">
          <ac:chgData name="Артём Панин" userId="788b1890fc346c3f" providerId="LiveId" clId="{34CA85A9-90F8-4D4E-B3F0-3DDF20570FF0}" dt="2019-02-17T17:32:17.971" v="510" actId="1076"/>
          <ac:grpSpMkLst>
            <pc:docMk/>
            <pc:sldMk cId="550575542" sldId="502"/>
            <ac:grpSpMk id="3" creationId="{0ED8A756-7D87-41CC-AFBE-0FC5CF67CA09}"/>
          </ac:grpSpMkLst>
        </pc:grpChg>
        <pc:grpChg chg="del mod">
          <ac:chgData name="Артём Панин" userId="788b1890fc346c3f" providerId="LiveId" clId="{34CA85A9-90F8-4D4E-B3F0-3DDF20570FF0}" dt="2019-02-17T17:33:26.557" v="531" actId="478"/>
          <ac:grpSpMkLst>
            <pc:docMk/>
            <pc:sldMk cId="550575542" sldId="502"/>
            <ac:grpSpMk id="27" creationId="{00000000-0000-0000-0000-000000000000}"/>
          </ac:grpSpMkLst>
        </pc:grpChg>
        <pc:cxnChg chg="del mod">
          <ac:chgData name="Артём Панин" userId="788b1890fc346c3f" providerId="LiveId" clId="{34CA85A9-90F8-4D4E-B3F0-3DDF20570FF0}" dt="2019-02-17T17:24:48.845" v="416" actId="478"/>
          <ac:cxnSpMkLst>
            <pc:docMk/>
            <pc:sldMk cId="550575542" sldId="502"/>
            <ac:cxnSpMk id="4" creationId="{00000000-0000-0000-0000-000000000000}"/>
          </ac:cxnSpMkLst>
        </pc:cxnChg>
        <pc:cxnChg chg="del mod">
          <ac:chgData name="Артём Панин" userId="788b1890fc346c3f" providerId="LiveId" clId="{34CA85A9-90F8-4D4E-B3F0-3DDF20570FF0}" dt="2019-02-17T17:32:45.922" v="518" actId="478"/>
          <ac:cxnSpMkLst>
            <pc:docMk/>
            <pc:sldMk cId="550575542" sldId="502"/>
            <ac:cxnSpMk id="5" creationId="{00000000-0000-0000-0000-000000000000}"/>
          </ac:cxnSpMkLst>
        </pc:cxnChg>
        <pc:cxnChg chg="del mod">
          <ac:chgData name="Артём Панин" userId="788b1890fc346c3f" providerId="LiveId" clId="{34CA85A9-90F8-4D4E-B3F0-3DDF20570FF0}" dt="2019-02-17T17:24:47.298" v="415" actId="478"/>
          <ac:cxnSpMkLst>
            <pc:docMk/>
            <pc:sldMk cId="550575542" sldId="502"/>
            <ac:cxnSpMk id="6" creationId="{00000000-0000-0000-0000-000000000000}"/>
          </ac:cxnSpMkLst>
        </pc:cxnChg>
        <pc:cxnChg chg="del">
          <ac:chgData name="Артём Панин" userId="788b1890fc346c3f" providerId="LiveId" clId="{34CA85A9-90F8-4D4E-B3F0-3DDF20570FF0}" dt="2019-02-17T17:22:03.381" v="407" actId="478"/>
          <ac:cxnSpMkLst>
            <pc:docMk/>
            <pc:sldMk cId="550575542" sldId="502"/>
            <ac:cxnSpMk id="15" creationId="{00000000-0000-0000-0000-000000000000}"/>
          </ac:cxnSpMkLst>
        </pc:cxnChg>
        <pc:cxnChg chg="del mod">
          <ac:chgData name="Артём Панин" userId="788b1890fc346c3f" providerId="LiveId" clId="{34CA85A9-90F8-4D4E-B3F0-3DDF20570FF0}" dt="2019-02-17T17:24:54.506" v="418" actId="478"/>
          <ac:cxnSpMkLst>
            <pc:docMk/>
            <pc:sldMk cId="550575542" sldId="502"/>
            <ac:cxnSpMk id="25" creationId="{00000000-0000-0000-0000-000000000000}"/>
          </ac:cxnSpMkLst>
        </pc:cxnChg>
        <pc:cxnChg chg="del mod">
          <ac:chgData name="Артём Панин" userId="788b1890fc346c3f" providerId="LiveId" clId="{34CA85A9-90F8-4D4E-B3F0-3DDF20570FF0}" dt="2019-02-17T17:24:51.394" v="417" actId="478"/>
          <ac:cxnSpMkLst>
            <pc:docMk/>
            <pc:sldMk cId="550575542" sldId="502"/>
            <ac:cxnSpMk id="26" creationId="{00000000-0000-0000-0000-000000000000}"/>
          </ac:cxnSpMkLst>
        </pc:cxnChg>
      </pc:sldChg>
      <pc:sldChg chg="addSp delSp modSp">
        <pc:chgData name="Артём Панин" userId="788b1890fc346c3f" providerId="LiveId" clId="{34CA85A9-90F8-4D4E-B3F0-3DDF20570FF0}" dt="2019-02-17T17:50:29.344" v="1315" actId="207"/>
        <pc:sldMkLst>
          <pc:docMk/>
          <pc:sldMk cId="1425347657" sldId="503"/>
        </pc:sldMkLst>
        <pc:spChg chg="del">
          <ac:chgData name="Артём Панин" userId="788b1890fc346c3f" providerId="LiveId" clId="{34CA85A9-90F8-4D4E-B3F0-3DDF20570FF0}" dt="2019-02-17T17:41:35.784" v="1216" actId="478"/>
          <ac:spMkLst>
            <pc:docMk/>
            <pc:sldMk cId="1425347657" sldId="503"/>
            <ac:spMk id="2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50:26.850" v="1314" actId="207"/>
          <ac:spMkLst>
            <pc:docMk/>
            <pc:sldMk cId="1425347657" sldId="503"/>
            <ac:spMk id="4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8:45.085" v="1289" actId="1035"/>
          <ac:spMkLst>
            <pc:docMk/>
            <pc:sldMk cId="1425347657" sldId="503"/>
            <ac:spMk id="5" creationId="{00000000-0000-0000-0000-000000000000}"/>
          </ac:spMkLst>
        </pc:spChg>
        <pc:spChg chg="mod">
          <ac:chgData name="Артём Панин" userId="788b1890fc346c3f" providerId="LiveId" clId="{34CA85A9-90F8-4D4E-B3F0-3DDF20570FF0}" dt="2019-02-17T17:41:33.556" v="1215" actId="1076"/>
          <ac:spMkLst>
            <pc:docMk/>
            <pc:sldMk cId="1425347657" sldId="503"/>
            <ac:spMk id="6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6:42.414" v="1265" actId="165"/>
          <ac:spMkLst>
            <pc:docMk/>
            <pc:sldMk cId="1425347657" sldId="503"/>
            <ac:spMk id="7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6:42.414" v="1265" actId="165"/>
          <ac:spMkLst>
            <pc:docMk/>
            <pc:sldMk cId="1425347657" sldId="503"/>
            <ac:spMk id="8" creationId="{00000000-0000-0000-0000-000000000000}"/>
          </ac:spMkLst>
        </pc:spChg>
        <pc:spChg chg="mod ord topLvl">
          <ac:chgData name="Артём Панин" userId="788b1890fc346c3f" providerId="LiveId" clId="{34CA85A9-90F8-4D4E-B3F0-3DDF20570FF0}" dt="2019-02-17T17:46:42.414" v="1265" actId="165"/>
          <ac:spMkLst>
            <pc:docMk/>
            <pc:sldMk cId="1425347657" sldId="503"/>
            <ac:spMk id="9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8:29.738" v="1283" actId="207"/>
          <ac:spMkLst>
            <pc:docMk/>
            <pc:sldMk cId="1425347657" sldId="503"/>
            <ac:spMk id="10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50:29.344" v="1315" actId="207"/>
          <ac:spMkLst>
            <pc:docMk/>
            <pc:sldMk cId="1425347657" sldId="503"/>
            <ac:spMk id="11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7:16.283" v="1273" actId="14100"/>
          <ac:spMkLst>
            <pc:docMk/>
            <pc:sldMk cId="1425347657" sldId="503"/>
            <ac:spMk id="12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6:42.414" v="1265" actId="165"/>
          <ac:spMkLst>
            <pc:docMk/>
            <pc:sldMk cId="1425347657" sldId="503"/>
            <ac:spMk id="13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9:15.368" v="1297" actId="14100"/>
          <ac:spMkLst>
            <pc:docMk/>
            <pc:sldMk cId="1425347657" sldId="503"/>
            <ac:spMk id="14" creationId="{00000000-0000-0000-0000-000000000000}"/>
          </ac:spMkLst>
        </pc:spChg>
        <pc:spChg chg="mod ord topLvl">
          <ac:chgData name="Артём Панин" userId="788b1890fc346c3f" providerId="LiveId" clId="{34CA85A9-90F8-4D4E-B3F0-3DDF20570FF0}" dt="2019-02-17T17:50:14.581" v="1313" actId="1035"/>
          <ac:spMkLst>
            <pc:docMk/>
            <pc:sldMk cId="1425347657" sldId="503"/>
            <ac:spMk id="15" creationId="{00000000-0000-0000-0000-000000000000}"/>
          </ac:spMkLst>
        </pc:spChg>
        <pc:spChg chg="mod topLvl">
          <ac:chgData name="Артём Панин" userId="788b1890fc346c3f" providerId="LiveId" clId="{34CA85A9-90F8-4D4E-B3F0-3DDF20570FF0}" dt="2019-02-17T17:46:42.414" v="1265" actId="165"/>
          <ac:spMkLst>
            <pc:docMk/>
            <pc:sldMk cId="1425347657" sldId="503"/>
            <ac:spMk id="16" creationId="{00000000-0000-0000-0000-000000000000}"/>
          </ac:spMkLst>
        </pc:spChg>
        <pc:grpChg chg="add del mod">
          <ac:chgData name="Артём Панин" userId="788b1890fc346c3f" providerId="LiveId" clId="{34CA85A9-90F8-4D4E-B3F0-3DDF20570FF0}" dt="2019-02-17T17:46:42.414" v="1265" actId="165"/>
          <ac:grpSpMkLst>
            <pc:docMk/>
            <pc:sldMk cId="1425347657" sldId="503"/>
            <ac:grpSpMk id="17" creationId="{59D295F9-28BE-4849-BF47-7D8B82458C84}"/>
          </ac:grpSpMkLst>
        </pc:grpChg>
        <pc:cxnChg chg="del">
          <ac:chgData name="Артём Панин" userId="788b1890fc346c3f" providerId="LiveId" clId="{34CA85A9-90F8-4D4E-B3F0-3DDF20570FF0}" dt="2019-02-17T17:27:29.100" v="432" actId="478"/>
          <ac:cxnSpMkLst>
            <pc:docMk/>
            <pc:sldMk cId="1425347657" sldId="503"/>
            <ac:cxnSpMk id="3" creationId="{00000000-0000-0000-0000-00000000000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19329316150593"/>
          <c:y val="3.3786079237803163E-2"/>
          <c:w val="0.56592209534901394"/>
          <c:h val="0.7499909825497659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5B9BD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6-47BC-AC3B-3F794C89E3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6-47BC-AC3B-3F794C89E3EC}"/>
              </c:ext>
            </c:extLst>
          </c:dPt>
          <c:dLbls>
            <c:dLbl>
              <c:idx val="0"/>
              <c:layout>
                <c:manualLayout>
                  <c:x val="0.16862495828164994"/>
                  <c:y val="-9.58143238357579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1353</a:t>
                    </a:r>
                  </a:p>
                  <a:p>
                    <a:r>
                      <a:rPr lang="en-US" dirty="0"/>
                      <a:t>89%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76-47BC-AC3B-3F794C89E3EC}"/>
                </c:ext>
                <c:ext xmlns:c15="http://schemas.microsoft.com/office/drawing/2012/chart" uri="{CE6537A1-D6FC-4f65-9D91-7224C49458BB}">
                  <c15:layout>
                    <c:manualLayout>
                      <c:w val="0.18229387459451724"/>
                      <c:h val="0.2432087673237496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9511960240513332"/>
                  <c:y val="6.320209606611000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171 11%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76-47BC-AC3B-3F794C89E3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МИ1!$A$2:$A$3</c:f>
              <c:strCache>
                <c:ptCount val="2"/>
                <c:pt idx="0">
                  <c:v>Отечественного производства</c:v>
                </c:pt>
                <c:pt idx="1">
                  <c:v>Зарубежного производства</c:v>
                </c:pt>
              </c:strCache>
            </c:strRef>
          </c:cat>
          <c:val>
            <c:numRef>
              <c:f>МИ1!$B$2:$B$3</c:f>
              <c:numCache>
                <c:formatCode>General</c:formatCode>
                <c:ptCount val="2"/>
                <c:pt idx="0">
                  <c:v>1353</c:v>
                </c:pt>
                <c:pt idx="1">
                  <c:v>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76-47BC-AC3B-3F794C89E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77046357951324E-3"/>
          <c:y val="0.82821631479037983"/>
          <c:w val="0.9954442742486771"/>
          <c:h val="0.171783685209620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E7E6E6">
          <a:lumMod val="50000"/>
        </a:srgbClr>
      </a:solidFill>
    </a:ln>
    <a:effectLst/>
  </c:spPr>
  <c:txPr>
    <a:bodyPr/>
    <a:lstStyle/>
    <a:p>
      <a:pPr>
        <a:defRPr lang="en-US" sz="900" b="0" i="0" u="none" strike="noStrike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890638307218141"/>
          <c:y val="1.0209898423447248E-2"/>
          <c:w val="0.55177348232130352"/>
          <c:h val="0.747637816104115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5B9BD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DD-43CE-B3DE-CF11239A21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DD-43CE-B3DE-CF11239A21D9}"/>
              </c:ext>
            </c:extLst>
          </c:dPt>
          <c:dLbls>
            <c:dLbl>
              <c:idx val="0"/>
              <c:layout>
                <c:manualLayout>
                  <c:x val="0.10702584513417947"/>
                  <c:y val="6.2989366204634434E-3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/>
                      <a:t>66</a:t>
                    </a:r>
                  </a:p>
                  <a:p>
                    <a:r>
                      <a:rPr lang="en-US" sz="900" baseline="0" dirty="0"/>
                      <a:t>20%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DD-43CE-B3DE-CF11239A21D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93854124215751"/>
                  <c:y val="-0.20012366416252247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/>
                      <a:t>267</a:t>
                    </a:r>
                  </a:p>
                  <a:p>
                    <a:r>
                      <a:rPr lang="en-US" sz="900" baseline="0" dirty="0"/>
                      <a:t>80%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9DD-43CE-B3DE-CF11239A21D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МИ2!$A$2:$A$3</c:f>
              <c:strCache>
                <c:ptCount val="2"/>
                <c:pt idx="0">
                  <c:v>Отечественного производства</c:v>
                </c:pt>
                <c:pt idx="1">
                  <c:v>Зарубежного производства</c:v>
                </c:pt>
              </c:strCache>
            </c:strRef>
          </c:cat>
          <c:val>
            <c:numRef>
              <c:f>МИ2!$B$2:$B$3</c:f>
              <c:numCache>
                <c:formatCode>General</c:formatCode>
                <c:ptCount val="2"/>
                <c:pt idx="0">
                  <c:v>66</c:v>
                </c:pt>
                <c:pt idx="1">
                  <c:v>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DD-43CE-B3DE-CF11239A2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823154901008722E-2"/>
          <c:y val="0.75372618074334952"/>
          <c:w val="0.94840842643174861"/>
          <c:h val="0.21669263754667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E7E6E6">
          <a:lumMod val="50000"/>
        </a:srgbClr>
      </a:solidFill>
    </a:ln>
    <a:effectLst/>
  </c:spPr>
  <c:txPr>
    <a:bodyPr/>
    <a:lstStyle/>
    <a:p>
      <a:pPr>
        <a:defRPr lang="en-US" sz="900" b="0" i="0" u="none" strike="noStrike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97814497750673E-2"/>
          <c:y val="0.17396556057695178"/>
          <c:w val="0.93128789714543625"/>
          <c:h val="0.60807642919001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Фальсифицированные МИ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 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13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Незарегистрированные МИ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 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249</c:v>
                </c:pt>
                <c:pt idx="1">
                  <c:v>258</c:v>
                </c:pt>
                <c:pt idx="2">
                  <c:v>167</c:v>
                </c:pt>
                <c:pt idx="3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Недоброкачественные МИ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 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435</c:v>
                </c:pt>
                <c:pt idx="1">
                  <c:v>442</c:v>
                </c:pt>
                <c:pt idx="2">
                  <c:v>234</c:v>
                </c:pt>
                <c:pt idx="3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276206816"/>
        <c:axId val="276204576"/>
      </c:barChart>
      <c:catAx>
        <c:axId val="27620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76204576"/>
        <c:crosses val="autoZero"/>
        <c:auto val="1"/>
        <c:lblAlgn val="ctr"/>
        <c:lblOffset val="100"/>
        <c:noMultiLvlLbl val="0"/>
      </c:catAx>
      <c:valAx>
        <c:axId val="2762045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7620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поступило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Всего (2020-2021)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2572</c:v>
                </c:pt>
                <c:pt idx="1">
                  <c:v>3953</c:v>
                </c:pt>
                <c:pt idx="2">
                  <c:v>8309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19-4CC1-8234-50C2F7B80D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Выдано разрешений на ввоз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Всего (2020-2021)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1839</c:v>
                </c:pt>
                <c:pt idx="1">
                  <c:v>2674</c:v>
                </c:pt>
                <c:pt idx="2">
                  <c:v>5839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19-4CC1-8234-50C2F7B80D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Отказано в выдаче разрешений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Всего (2020-2021)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733</c:v>
                </c:pt>
                <c:pt idx="1">
                  <c:v>1279</c:v>
                </c:pt>
                <c:pt idx="2">
                  <c:v>2470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19-4CC1-8234-50C2F7B80D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6949536"/>
        <c:axId val="306948976"/>
      </c:barChart>
      <c:valAx>
        <c:axId val="30694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06949536"/>
        <c:crosses val="autoZero"/>
        <c:crossBetween val="between"/>
      </c:valAx>
      <c:catAx>
        <c:axId val="30694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06948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8-24T17:00:18.40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EC2FA-1460-4BF7-B0D3-0097EA84DEC4}" type="doc">
      <dgm:prSet loTypeId="urn:microsoft.com/office/officeart/2005/8/layout/bProcess3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8BEA070-CEB0-4F12-A17E-E1E438D279AC}">
      <dgm:prSet phldrT="[Текст]" custT="1"/>
      <dgm:spPr>
        <a:xfrm>
          <a:off x="441801" y="11803"/>
          <a:ext cx="3318752" cy="1411244"/>
        </a:xfrm>
        <a:prstGeom prst="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Производители МИ                             класса 2а стерильные, 2б и 3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6C9A9F1-73FB-4998-9F1E-EFAD17D1D570}" type="parTrans" cxnId="{BB0BED35-2E6F-47A3-ADD5-404885A7FD9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33C90-3CEC-43BA-862B-9ACC18A74B1D}" type="sibTrans" cxnId="{BB0BED35-2E6F-47A3-ADD5-404885A7FD9E}">
      <dgm:prSet/>
      <dgm:spPr>
        <a:xfrm>
          <a:off x="3758753" y="671705"/>
          <a:ext cx="16362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35245" y="45720"/>
              </a:lnTo>
              <a:lnTo>
                <a:pt x="835245" y="73450"/>
              </a:lnTo>
              <a:lnTo>
                <a:pt x="1636291" y="73450"/>
              </a:lnTo>
            </a:path>
          </a:pathLst>
        </a:cu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680CFA5-3F2B-46D1-B0BD-D4CFA6741868}">
      <dgm:prSet phldrT="[Текст]" custT="1"/>
      <dgm:spPr>
        <a:xfrm>
          <a:off x="5427444" y="39534"/>
          <a:ext cx="2352073" cy="1411244"/>
        </a:xfrm>
        <a:prstGeom prst="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СМК</a:t>
          </a:r>
          <a:endParaRPr lang="ru-RU" sz="1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6CF84D0-3A7D-4C4D-ADE7-F5A22A8240DA}" type="parTrans" cxnId="{085B106F-31D1-4715-ACCD-9FF09D4555E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E375BC-E582-4526-8648-53936B911509}" type="sibTrans" cxnId="{085B106F-31D1-4715-ACCD-9FF09D4555E7}">
      <dgm:prSet/>
      <dgm:spPr>
        <a:xfrm>
          <a:off x="2040141" y="1448978"/>
          <a:ext cx="4563340" cy="478609"/>
        </a:xfrm>
        <a:custGeom>
          <a:avLst/>
          <a:gdLst/>
          <a:ahLst/>
          <a:cxnLst/>
          <a:rect l="0" t="0" r="0" b="0"/>
          <a:pathLst>
            <a:path>
              <a:moveTo>
                <a:pt x="4563340" y="0"/>
              </a:moveTo>
              <a:lnTo>
                <a:pt x="4563340" y="256404"/>
              </a:lnTo>
              <a:lnTo>
                <a:pt x="0" y="256404"/>
              </a:lnTo>
              <a:lnTo>
                <a:pt x="0" y="478609"/>
              </a:lnTo>
            </a:path>
          </a:pathLst>
        </a:cu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7C01A74-0855-47B8-99C1-8E310887D9A7}">
      <dgm:prSet phldrT="[Текст]" custT="1"/>
      <dgm:spPr>
        <a:xfrm>
          <a:off x="356326" y="1959988"/>
          <a:ext cx="3367628" cy="1411244"/>
        </a:xfrm>
        <a:prstGeom prst="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Производители МИ  класса 1 и 2а нестерильные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9F3D234-6AE3-4247-A24D-658C7000F3E8}" type="parTrans" cxnId="{17E0498E-DC52-4149-93FB-0745C50955E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42052-198E-4135-99E0-629BA4B13CD4}" type="sibTrans" cxnId="{17E0498E-DC52-4149-93FB-0745C50955E1}">
      <dgm:prSet/>
      <dgm:spPr>
        <a:xfrm>
          <a:off x="3722155" y="2616517"/>
          <a:ext cx="16557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092"/>
              </a:moveTo>
              <a:lnTo>
                <a:pt x="844994" y="49092"/>
              </a:lnTo>
              <a:lnTo>
                <a:pt x="844994" y="45720"/>
              </a:lnTo>
              <a:lnTo>
                <a:pt x="1655789" y="45720"/>
              </a:lnTo>
            </a:path>
          </a:pathLst>
        </a:cu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9351200-87A0-4B4F-A137-8E7CE575824C}">
      <dgm:prSet phldrT="[Текст]" custT="1"/>
      <dgm:spPr>
        <a:xfrm>
          <a:off x="5410345" y="1956615"/>
          <a:ext cx="2352073" cy="1411244"/>
        </a:xfrm>
        <a:prstGeom prst="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СМК</a:t>
          </a:r>
          <a:endParaRPr lang="ru-RU" sz="1400" b="0" cap="none" spc="0" dirty="0">
            <a:ln w="22225">
              <a:prstDash val="solid"/>
            </a:ln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394D518-49F3-48CE-A7E0-B45DE974ED02}" type="parTrans" cxnId="{39854F54-35AC-440C-8370-82CBB7D87E8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12B3FA-211E-4205-A33A-118ADD2200FB}" type="sibTrans" cxnId="{39854F54-35AC-440C-8370-82CBB7D87E8D}">
      <dgm:prSet/>
      <dgm:spPr>
        <a:xfrm>
          <a:off x="4266226" y="3366059"/>
          <a:ext cx="2320156" cy="340039"/>
        </a:xfrm>
        <a:custGeom>
          <a:avLst/>
          <a:gdLst/>
          <a:ahLst/>
          <a:cxnLst/>
          <a:rect l="0" t="0" r="0" b="0"/>
          <a:pathLst>
            <a:path>
              <a:moveTo>
                <a:pt x="2320156" y="0"/>
              </a:moveTo>
              <a:lnTo>
                <a:pt x="2320156" y="187119"/>
              </a:lnTo>
              <a:lnTo>
                <a:pt x="0" y="187119"/>
              </a:lnTo>
              <a:lnTo>
                <a:pt x="0" y="340039"/>
              </a:lnTo>
            </a:path>
          </a:pathLst>
        </a:cu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D01B14B-4729-46AC-AF96-6935915D42B1}">
      <dgm:prSet phldrT="[Текст]" custT="1"/>
      <dgm:spPr>
        <a:xfrm>
          <a:off x="3090189" y="3738499"/>
          <a:ext cx="2352073" cy="1411244"/>
        </a:xfrm>
        <a:prstGeom prst="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11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Внесение изменений в РД в </a:t>
          </a:r>
        </a:p>
        <a:p>
          <a:r>
            <a:rPr lang="ru-RU" sz="11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уведомительном порядке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9FD3F51-4AC3-4C83-BA2B-497A199283BC}" type="parTrans" cxnId="{9E4F641A-B541-41F2-9A4C-9DB883B9A1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077D7-7D22-4ED4-915A-9A13426F3AF5}" type="sibTrans" cxnId="{9E4F641A-B541-41F2-9A4C-9DB883B9A1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A0C07-1AD2-4A7A-B4B0-EE599FD28D80}" type="pres">
      <dgm:prSet presAssocID="{4E0EC2FA-1460-4BF7-B0D3-0097EA84DE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05EBF3-F1A0-4DF1-A23D-20F4D2275036}" type="pres">
      <dgm:prSet presAssocID="{C8BEA070-CEB0-4F12-A17E-E1E438D279AC}" presName="node" presStyleLbl="node1" presStyleIdx="0" presStyleCnt="5" custScaleX="150213" custLinFactNeighborX="-9963" custLinFactNeighborY="4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EC41C-6364-4C41-8458-DC5D3B899B31}" type="pres">
      <dgm:prSet presAssocID="{68C33C90-3CEC-43BA-862B-9ACC18A74B1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12F4DC3F-C670-43DA-9352-F72F3A47571E}" type="pres">
      <dgm:prSet presAssocID="{68C33C90-3CEC-43BA-862B-9ACC18A74B1D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27767EE5-9427-42ED-A37D-1CE5CFE74E62}" type="pres">
      <dgm:prSet presAssocID="{7680CFA5-3F2B-46D1-B0BD-D4CFA6741868}" presName="node" presStyleLbl="node1" presStyleIdx="1" presStyleCnt="5" custLinFactNeighborX="19090" custLinFactNeighborY="2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26CB7-7DB9-44DD-A871-5FA788456666}" type="pres">
      <dgm:prSet presAssocID="{E0E375BC-E582-4526-8648-53936B91150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E32FDC9A-656E-41A2-A6C8-AB803A502E1F}" type="pres">
      <dgm:prSet presAssocID="{E0E375BC-E582-4526-8648-53936B911509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21921FAC-5253-491A-83DA-E1A5DF432960}" type="pres">
      <dgm:prSet presAssocID="{97C01A74-0855-47B8-99C1-8E310887D9A7}" presName="node" presStyleLbl="node1" presStyleIdx="2" presStyleCnt="5" custScaleX="150040" custScaleY="123209" custLinFactNeighborX="-10328" custLinFactNeighborY="-5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C67A9-410C-41E2-AF29-3A00F07A6AE4}" type="pres">
      <dgm:prSet presAssocID="{09642052-198E-4135-99E0-629BA4B13CD4}" presName="sibTrans" presStyleLbl="sibTrans1D1" presStyleIdx="2" presStyleCnt="4"/>
      <dgm:spPr/>
      <dgm:t>
        <a:bodyPr/>
        <a:lstStyle/>
        <a:p>
          <a:endParaRPr lang="ru-RU"/>
        </a:p>
      </dgm:t>
    </dgm:pt>
    <dgm:pt modelId="{24496DBC-7B95-4BF3-99B6-E6A27FC2CE09}" type="pres">
      <dgm:prSet presAssocID="{09642052-198E-4135-99E0-629BA4B13CD4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5C138B41-D013-468D-A1EF-08EDC2100F74}" type="pres">
      <dgm:prSet presAssocID="{19351200-87A0-4B4F-A137-8E7CE575824C}" presName="node" presStyleLbl="node1" presStyleIdx="3" presStyleCnt="5" custLinFactNeighborX="18720" custLinFactNeighborY="-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AEE12-E65A-4164-B82C-5700F69DCBEA}" type="pres">
      <dgm:prSet presAssocID="{3412B3FA-211E-4205-A33A-118ADD2200FB}" presName="sibTrans" presStyleLbl="sibTrans1D1" presStyleIdx="3" presStyleCnt="4"/>
      <dgm:spPr/>
      <dgm:t>
        <a:bodyPr/>
        <a:lstStyle/>
        <a:p>
          <a:endParaRPr lang="ru-RU"/>
        </a:p>
      </dgm:t>
    </dgm:pt>
    <dgm:pt modelId="{185619DA-F469-4720-ACFF-79B6ECB5752C}" type="pres">
      <dgm:prSet presAssocID="{3412B3FA-211E-4205-A33A-118ADD2200FB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2AFB3B7E-659A-49B2-A5A7-98D45D74015D}" type="pres">
      <dgm:prSet presAssocID="{0D01B14B-4729-46AC-AF96-6935915D42B1}" presName="node" presStyleLbl="node1" presStyleIdx="4" presStyleCnt="5" custScaleX="136794" custScaleY="122230" custLinFactNeighborX="-274" custLinFactNeighborY="-9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DF867-BD19-431A-ABAD-6BE4B8A6A30A}" type="presOf" srcId="{0D01B14B-4729-46AC-AF96-6935915D42B1}" destId="{2AFB3B7E-659A-49B2-A5A7-98D45D74015D}" srcOrd="0" destOrd="0" presId="urn:microsoft.com/office/officeart/2005/8/layout/bProcess3"/>
    <dgm:cxn modelId="{13E406F3-181B-426C-8A4F-87816F36A927}" type="presOf" srcId="{3412B3FA-211E-4205-A33A-118ADD2200FB}" destId="{185619DA-F469-4720-ACFF-79B6ECB5752C}" srcOrd="1" destOrd="0" presId="urn:microsoft.com/office/officeart/2005/8/layout/bProcess3"/>
    <dgm:cxn modelId="{39854F54-35AC-440C-8370-82CBB7D87E8D}" srcId="{4E0EC2FA-1460-4BF7-B0D3-0097EA84DEC4}" destId="{19351200-87A0-4B4F-A137-8E7CE575824C}" srcOrd="3" destOrd="0" parTransId="{D394D518-49F3-48CE-A7E0-B45DE974ED02}" sibTransId="{3412B3FA-211E-4205-A33A-118ADD2200FB}"/>
    <dgm:cxn modelId="{E19072D0-D049-4B87-9267-CAA2616527BC}" type="presOf" srcId="{E0E375BC-E582-4526-8648-53936B911509}" destId="{E32FDC9A-656E-41A2-A6C8-AB803A502E1F}" srcOrd="1" destOrd="0" presId="urn:microsoft.com/office/officeart/2005/8/layout/bProcess3"/>
    <dgm:cxn modelId="{2DDEB8E7-ACB6-4B87-8D86-2575B9352AFF}" type="presOf" srcId="{7680CFA5-3F2B-46D1-B0BD-D4CFA6741868}" destId="{27767EE5-9427-42ED-A37D-1CE5CFE74E62}" srcOrd="0" destOrd="0" presId="urn:microsoft.com/office/officeart/2005/8/layout/bProcess3"/>
    <dgm:cxn modelId="{515006D8-2C97-4066-8CBD-6D8D2F0E86CA}" type="presOf" srcId="{3412B3FA-211E-4205-A33A-118ADD2200FB}" destId="{1E7AEE12-E65A-4164-B82C-5700F69DCBEA}" srcOrd="0" destOrd="0" presId="urn:microsoft.com/office/officeart/2005/8/layout/bProcess3"/>
    <dgm:cxn modelId="{5D6619DE-4DAA-4604-886A-9C5C029B5647}" type="presOf" srcId="{4E0EC2FA-1460-4BF7-B0D3-0097EA84DEC4}" destId="{A2AA0C07-1AD2-4A7A-B4B0-EE599FD28D80}" srcOrd="0" destOrd="0" presId="urn:microsoft.com/office/officeart/2005/8/layout/bProcess3"/>
    <dgm:cxn modelId="{50EDE850-8968-4690-8790-BD6F63FA7D4F}" type="presOf" srcId="{C8BEA070-CEB0-4F12-A17E-E1E438D279AC}" destId="{3405EBF3-F1A0-4DF1-A23D-20F4D2275036}" srcOrd="0" destOrd="0" presId="urn:microsoft.com/office/officeart/2005/8/layout/bProcess3"/>
    <dgm:cxn modelId="{63C6AF69-64E3-41FE-A83C-A5B5843C8F22}" type="presOf" srcId="{09642052-198E-4135-99E0-629BA4B13CD4}" destId="{24496DBC-7B95-4BF3-99B6-E6A27FC2CE09}" srcOrd="1" destOrd="0" presId="urn:microsoft.com/office/officeart/2005/8/layout/bProcess3"/>
    <dgm:cxn modelId="{A41EF596-BE50-4070-8C89-0616F0BF94B8}" type="presOf" srcId="{E0E375BC-E582-4526-8648-53936B911509}" destId="{F9026CB7-7DB9-44DD-A871-5FA788456666}" srcOrd="0" destOrd="0" presId="urn:microsoft.com/office/officeart/2005/8/layout/bProcess3"/>
    <dgm:cxn modelId="{BB0BED35-2E6F-47A3-ADD5-404885A7FD9E}" srcId="{4E0EC2FA-1460-4BF7-B0D3-0097EA84DEC4}" destId="{C8BEA070-CEB0-4F12-A17E-E1E438D279AC}" srcOrd="0" destOrd="0" parTransId="{36C9A9F1-73FB-4998-9F1E-EFAD17D1D570}" sibTransId="{68C33C90-3CEC-43BA-862B-9ACC18A74B1D}"/>
    <dgm:cxn modelId="{17E0498E-DC52-4149-93FB-0745C50955E1}" srcId="{4E0EC2FA-1460-4BF7-B0D3-0097EA84DEC4}" destId="{97C01A74-0855-47B8-99C1-8E310887D9A7}" srcOrd="2" destOrd="0" parTransId="{D9F3D234-6AE3-4247-A24D-658C7000F3E8}" sibTransId="{09642052-198E-4135-99E0-629BA4B13CD4}"/>
    <dgm:cxn modelId="{33955079-D1A0-428B-B194-62D2D5919232}" type="presOf" srcId="{09642052-198E-4135-99E0-629BA4B13CD4}" destId="{FAEC67A9-410C-41E2-AF29-3A00F07A6AE4}" srcOrd="0" destOrd="0" presId="urn:microsoft.com/office/officeart/2005/8/layout/bProcess3"/>
    <dgm:cxn modelId="{EF547B2E-7B19-4772-9E02-74754CFADEA9}" type="presOf" srcId="{68C33C90-3CEC-43BA-862B-9ACC18A74B1D}" destId="{12F4DC3F-C670-43DA-9352-F72F3A47571E}" srcOrd="1" destOrd="0" presId="urn:microsoft.com/office/officeart/2005/8/layout/bProcess3"/>
    <dgm:cxn modelId="{085B106F-31D1-4715-ACCD-9FF09D4555E7}" srcId="{4E0EC2FA-1460-4BF7-B0D3-0097EA84DEC4}" destId="{7680CFA5-3F2B-46D1-B0BD-D4CFA6741868}" srcOrd="1" destOrd="0" parTransId="{16CF84D0-3A7D-4C4D-ADE7-F5A22A8240DA}" sibTransId="{E0E375BC-E582-4526-8648-53936B911509}"/>
    <dgm:cxn modelId="{82CD5E8F-B31C-4844-93FC-4440F62A9686}" type="presOf" srcId="{97C01A74-0855-47B8-99C1-8E310887D9A7}" destId="{21921FAC-5253-491A-83DA-E1A5DF432960}" srcOrd="0" destOrd="0" presId="urn:microsoft.com/office/officeart/2005/8/layout/bProcess3"/>
    <dgm:cxn modelId="{A8D5EB61-8C1C-427C-A8F3-74A1859F1C0F}" type="presOf" srcId="{68C33C90-3CEC-43BA-862B-9ACC18A74B1D}" destId="{E31EC41C-6364-4C41-8458-DC5D3B899B31}" srcOrd="0" destOrd="0" presId="urn:microsoft.com/office/officeart/2005/8/layout/bProcess3"/>
    <dgm:cxn modelId="{9E4F641A-B541-41F2-9A4C-9DB883B9A148}" srcId="{4E0EC2FA-1460-4BF7-B0D3-0097EA84DEC4}" destId="{0D01B14B-4729-46AC-AF96-6935915D42B1}" srcOrd="4" destOrd="0" parTransId="{19FD3F51-4AC3-4C83-BA2B-497A199283BC}" sibTransId="{805077D7-7D22-4ED4-915A-9A13426F3AF5}"/>
    <dgm:cxn modelId="{26F54366-FF89-4AE0-9F60-CDE38924AEB7}" type="presOf" srcId="{19351200-87A0-4B4F-A137-8E7CE575824C}" destId="{5C138B41-D013-468D-A1EF-08EDC2100F74}" srcOrd="0" destOrd="0" presId="urn:microsoft.com/office/officeart/2005/8/layout/bProcess3"/>
    <dgm:cxn modelId="{3F663055-FC42-46A5-9C90-3FF61253C8A0}" type="presParOf" srcId="{A2AA0C07-1AD2-4A7A-B4B0-EE599FD28D80}" destId="{3405EBF3-F1A0-4DF1-A23D-20F4D2275036}" srcOrd="0" destOrd="0" presId="urn:microsoft.com/office/officeart/2005/8/layout/bProcess3"/>
    <dgm:cxn modelId="{3B9C630A-775B-43E4-B6EA-E39F13319B0D}" type="presParOf" srcId="{A2AA0C07-1AD2-4A7A-B4B0-EE599FD28D80}" destId="{E31EC41C-6364-4C41-8458-DC5D3B899B31}" srcOrd="1" destOrd="0" presId="urn:microsoft.com/office/officeart/2005/8/layout/bProcess3"/>
    <dgm:cxn modelId="{37DBE512-ABE3-445F-9E1F-85726E9002C3}" type="presParOf" srcId="{E31EC41C-6364-4C41-8458-DC5D3B899B31}" destId="{12F4DC3F-C670-43DA-9352-F72F3A47571E}" srcOrd="0" destOrd="0" presId="urn:microsoft.com/office/officeart/2005/8/layout/bProcess3"/>
    <dgm:cxn modelId="{74A5144D-C716-4E5B-A514-4005D4F1B49A}" type="presParOf" srcId="{A2AA0C07-1AD2-4A7A-B4B0-EE599FD28D80}" destId="{27767EE5-9427-42ED-A37D-1CE5CFE74E62}" srcOrd="2" destOrd="0" presId="urn:microsoft.com/office/officeart/2005/8/layout/bProcess3"/>
    <dgm:cxn modelId="{5819A75D-32D1-4A28-BF35-6359FF87ACE2}" type="presParOf" srcId="{A2AA0C07-1AD2-4A7A-B4B0-EE599FD28D80}" destId="{F9026CB7-7DB9-44DD-A871-5FA788456666}" srcOrd="3" destOrd="0" presId="urn:microsoft.com/office/officeart/2005/8/layout/bProcess3"/>
    <dgm:cxn modelId="{0BE5F246-9BF7-4D5D-8007-0D4BDC5F5249}" type="presParOf" srcId="{F9026CB7-7DB9-44DD-A871-5FA788456666}" destId="{E32FDC9A-656E-41A2-A6C8-AB803A502E1F}" srcOrd="0" destOrd="0" presId="urn:microsoft.com/office/officeart/2005/8/layout/bProcess3"/>
    <dgm:cxn modelId="{571F1EE6-463B-467C-B224-5A4355FCF3DC}" type="presParOf" srcId="{A2AA0C07-1AD2-4A7A-B4B0-EE599FD28D80}" destId="{21921FAC-5253-491A-83DA-E1A5DF432960}" srcOrd="4" destOrd="0" presId="urn:microsoft.com/office/officeart/2005/8/layout/bProcess3"/>
    <dgm:cxn modelId="{55B81533-4976-4A05-9C83-DB5B3C8D7040}" type="presParOf" srcId="{A2AA0C07-1AD2-4A7A-B4B0-EE599FD28D80}" destId="{FAEC67A9-410C-41E2-AF29-3A00F07A6AE4}" srcOrd="5" destOrd="0" presId="urn:microsoft.com/office/officeart/2005/8/layout/bProcess3"/>
    <dgm:cxn modelId="{C23D6DB3-C2BF-468C-B51A-27D18D5BA270}" type="presParOf" srcId="{FAEC67A9-410C-41E2-AF29-3A00F07A6AE4}" destId="{24496DBC-7B95-4BF3-99B6-E6A27FC2CE09}" srcOrd="0" destOrd="0" presId="urn:microsoft.com/office/officeart/2005/8/layout/bProcess3"/>
    <dgm:cxn modelId="{AB4E1BB7-24B9-4F48-987E-FD0B09E6FF7B}" type="presParOf" srcId="{A2AA0C07-1AD2-4A7A-B4B0-EE599FD28D80}" destId="{5C138B41-D013-468D-A1EF-08EDC2100F74}" srcOrd="6" destOrd="0" presId="urn:microsoft.com/office/officeart/2005/8/layout/bProcess3"/>
    <dgm:cxn modelId="{4C8BFDBA-678A-48A8-ADAE-EDAA783495E1}" type="presParOf" srcId="{A2AA0C07-1AD2-4A7A-B4B0-EE599FD28D80}" destId="{1E7AEE12-E65A-4164-B82C-5700F69DCBEA}" srcOrd="7" destOrd="0" presId="urn:microsoft.com/office/officeart/2005/8/layout/bProcess3"/>
    <dgm:cxn modelId="{57A5A32C-DF17-424E-A791-F7F04EB9CF7B}" type="presParOf" srcId="{1E7AEE12-E65A-4164-B82C-5700F69DCBEA}" destId="{185619DA-F469-4720-ACFF-79B6ECB5752C}" srcOrd="0" destOrd="0" presId="urn:microsoft.com/office/officeart/2005/8/layout/bProcess3"/>
    <dgm:cxn modelId="{0464405D-8CBE-402B-A1FF-BF969DCCB655}" type="presParOf" srcId="{A2AA0C07-1AD2-4A7A-B4B0-EE599FD28D80}" destId="{2AFB3B7E-659A-49B2-A5A7-98D45D74015D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A99F1-E4AA-4CCB-9653-64810BB91E84}" type="doc">
      <dgm:prSet loTypeId="urn:microsoft.com/office/officeart/2005/8/layout/cycle6" loCatId="cycle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0E12A50-2937-44B4-A1D5-D0104A087883}">
      <dgm:prSet phldrT="[Текст]" custT="1"/>
      <dgm:spPr>
        <a:xfrm>
          <a:off x="3337073" y="-1993"/>
          <a:ext cx="2341622" cy="1440992"/>
        </a:xfrm>
        <a:prstGeom prst="roundRect">
          <a:avLst/>
        </a:prstGeom>
        <a:sp3d extrusionH="152250" prstMaterial="matte">
          <a:bevelT w="165100" prst="coolSlant"/>
        </a:sp3d>
      </dgm:spPr>
      <dgm:t>
        <a:bodyPr/>
        <a:lstStyle/>
        <a:p>
          <a:r>
            <a:rPr lang="ru-RU" sz="1600" smtClean="0">
              <a:latin typeface="Calibri"/>
              <a:ea typeface="+mn-ea"/>
              <a:cs typeface="+mn-cs"/>
            </a:rPr>
            <a:t>Процессы проектирования и разработки</a:t>
          </a:r>
          <a:endParaRPr lang="ru-RU" sz="1600" dirty="0">
            <a:latin typeface="Calibri"/>
            <a:ea typeface="+mn-ea"/>
            <a:cs typeface="+mn-cs"/>
          </a:endParaRPr>
        </a:p>
      </dgm:t>
    </dgm:pt>
    <dgm:pt modelId="{27A051CF-C7D1-48BF-8C50-3A6C48F80736}" type="parTrans" cxnId="{F3B70513-BA3B-4D61-A4E7-EF73CC28AE12}">
      <dgm:prSet/>
      <dgm:spPr/>
      <dgm:t>
        <a:bodyPr/>
        <a:lstStyle/>
        <a:p>
          <a:endParaRPr lang="ru-RU" sz="1200"/>
        </a:p>
      </dgm:t>
    </dgm:pt>
    <dgm:pt modelId="{D56AB53F-D605-41BA-8EBF-42B93CFFB571}" type="sibTrans" cxnId="{F3B70513-BA3B-4D61-A4E7-EF73CC28AE12}">
      <dgm:prSet/>
      <dgm:spPr>
        <a:xfrm>
          <a:off x="1679933" y="718502"/>
          <a:ext cx="5655903" cy="5655903"/>
        </a:xfrm>
        <a:custGeom>
          <a:avLst/>
          <a:gdLst/>
          <a:ahLst/>
          <a:cxnLst/>
          <a:rect l="0" t="0" r="0" b="0"/>
          <a:pathLst>
            <a:path>
              <a:moveTo>
                <a:pt x="4012731" y="260149"/>
              </a:moveTo>
              <a:arcTo wR="2827951" hR="2827951" stAng="17686111" swAng="1854151"/>
            </a:path>
          </a:pathLst>
        </a:custGeom>
        <a:sp3d z="-227350" prstMaterial="matte"/>
      </dgm:spPr>
      <dgm:t>
        <a:bodyPr/>
        <a:lstStyle/>
        <a:p>
          <a:endParaRPr lang="ru-RU" sz="1200"/>
        </a:p>
      </dgm:t>
    </dgm:pt>
    <dgm:pt modelId="{276E7218-99C6-4882-8EC4-EFF4433FE8E2}">
      <dgm:prSet phldrT="[Текст]" custT="1"/>
      <dgm:spPr>
        <a:xfrm>
          <a:off x="6107874" y="1964360"/>
          <a:ext cx="2179104" cy="1416417"/>
        </a:xfrm>
        <a:prstGeom prst="roundRect">
          <a:avLst/>
        </a:prstGeom>
        <a:sp3d extrusionH="152250" prstMaterial="matte">
          <a:bevelT w="165100" prst="coolSlant"/>
        </a:sp3d>
      </dgm:spPr>
      <dgm:t>
        <a:bodyPr/>
        <a:lstStyle/>
        <a:p>
          <a:r>
            <a:rPr lang="ru-RU" sz="1600" smtClean="0">
              <a:latin typeface="Calibri"/>
              <a:ea typeface="+mn-ea"/>
              <a:cs typeface="+mn-cs"/>
            </a:rPr>
            <a:t>Процессы управления документацией и записями</a:t>
          </a:r>
          <a:endParaRPr lang="ru-RU" sz="1600" dirty="0">
            <a:latin typeface="Calibri"/>
            <a:ea typeface="+mn-ea"/>
            <a:cs typeface="+mn-cs"/>
          </a:endParaRPr>
        </a:p>
      </dgm:t>
    </dgm:pt>
    <dgm:pt modelId="{AD7BBDE2-2C4A-466C-AF16-40AA37DD9908}" type="parTrans" cxnId="{8CF791BA-3A71-435A-9BD8-55B45F3E283C}">
      <dgm:prSet/>
      <dgm:spPr/>
      <dgm:t>
        <a:bodyPr/>
        <a:lstStyle/>
        <a:p>
          <a:endParaRPr lang="ru-RU" sz="1200"/>
        </a:p>
      </dgm:t>
    </dgm:pt>
    <dgm:pt modelId="{1AD8078E-9D0E-48A5-8EF3-2C234CBA62AF}" type="sibTrans" cxnId="{8CF791BA-3A71-435A-9BD8-55B45F3E283C}">
      <dgm:prSet/>
      <dgm:spPr>
        <a:xfrm>
          <a:off x="1679933" y="718502"/>
          <a:ext cx="5655903" cy="5655903"/>
        </a:xfrm>
        <a:custGeom>
          <a:avLst/>
          <a:gdLst/>
          <a:ahLst/>
          <a:cxnLst/>
          <a:rect l="0" t="0" r="0" b="0"/>
          <a:pathLst>
            <a:path>
              <a:moveTo>
                <a:pt x="5652049" y="2680342"/>
              </a:moveTo>
              <a:arcTo wR="2827951" hR="2827951" stAng="21420480" swAng="2195005"/>
            </a:path>
          </a:pathLst>
        </a:custGeom>
        <a:sp3d z="-227350" prstMaterial="matte"/>
      </dgm:spPr>
      <dgm:t>
        <a:bodyPr/>
        <a:lstStyle/>
        <a:p>
          <a:endParaRPr lang="ru-RU" sz="1200"/>
        </a:p>
      </dgm:t>
    </dgm:pt>
    <dgm:pt modelId="{6201A553-6281-42AB-B420-A935DCCFDACE}">
      <dgm:prSet phldrT="[Текст]" custT="1"/>
      <dgm:spPr>
        <a:xfrm>
          <a:off x="5080561" y="5126106"/>
          <a:ext cx="2179104" cy="1416417"/>
        </a:xfrm>
        <a:prstGeom prst="roundRect">
          <a:avLst/>
        </a:prstGeom>
        <a:sp3d extrusionH="152250" prstMaterial="matte">
          <a:bevelT w="165100" prst="coolSlant"/>
        </a:sp3d>
      </dgm:spPr>
      <dgm:t>
        <a:bodyPr/>
        <a:lstStyle/>
        <a:p>
          <a:r>
            <a:rPr lang="ru-RU" sz="1600" smtClean="0">
              <a:latin typeface="Calibri"/>
              <a:ea typeface="+mn-ea"/>
              <a:cs typeface="+mn-cs"/>
            </a:rPr>
            <a:t>Процессы производства и выходного контроля</a:t>
          </a:r>
          <a:endParaRPr lang="ru-RU" sz="1600" dirty="0">
            <a:latin typeface="Calibri"/>
            <a:ea typeface="+mn-ea"/>
            <a:cs typeface="+mn-cs"/>
          </a:endParaRPr>
        </a:p>
      </dgm:t>
    </dgm:pt>
    <dgm:pt modelId="{027F7D5D-FFE8-40F5-A79F-142AF5ED1900}" type="parTrans" cxnId="{91849F7C-440A-4E12-B795-0436E6249911}">
      <dgm:prSet/>
      <dgm:spPr/>
      <dgm:t>
        <a:bodyPr/>
        <a:lstStyle/>
        <a:p>
          <a:endParaRPr lang="ru-RU" sz="1200"/>
        </a:p>
      </dgm:t>
    </dgm:pt>
    <dgm:pt modelId="{CD9C8C93-6571-4222-A4DE-8212F4676691}" type="sibTrans" cxnId="{91849F7C-440A-4E12-B795-0436E6249911}">
      <dgm:prSet/>
      <dgm:spPr>
        <a:xfrm>
          <a:off x="1679933" y="718502"/>
          <a:ext cx="5655903" cy="5655903"/>
        </a:xfrm>
        <a:custGeom>
          <a:avLst/>
          <a:gdLst/>
          <a:ahLst/>
          <a:cxnLst/>
          <a:rect l="0" t="0" r="0" b="0"/>
          <a:pathLst>
            <a:path>
              <a:moveTo>
                <a:pt x="3391081" y="5599268"/>
              </a:moveTo>
              <a:arcTo wR="2827951" hR="2827951" stAng="4710835" swAng="1166871"/>
            </a:path>
          </a:pathLst>
        </a:custGeom>
        <a:sp3d z="-227350" prstMaterial="matte"/>
      </dgm:spPr>
      <dgm:t>
        <a:bodyPr/>
        <a:lstStyle/>
        <a:p>
          <a:endParaRPr lang="ru-RU" sz="1200"/>
        </a:p>
      </dgm:t>
    </dgm:pt>
    <dgm:pt modelId="{9320FD16-4829-4078-A744-01ABECB53BDA}">
      <dgm:prSet phldrT="[Текст]" custT="1"/>
      <dgm:spPr>
        <a:xfrm>
          <a:off x="1584783" y="5077792"/>
          <a:ext cx="2521746" cy="1513046"/>
        </a:xfrm>
        <a:prstGeom prst="roundRect">
          <a:avLst/>
        </a:prstGeom>
        <a:sp3d extrusionH="152250" prstMaterial="matte">
          <a:bevelT w="165100" prst="coolSlant"/>
        </a:sp3d>
      </dgm:spPr>
      <dgm:t>
        <a:bodyPr/>
        <a:lstStyle/>
        <a:p>
          <a:r>
            <a:rPr lang="ru-RU" sz="1600" dirty="0" smtClean="0">
              <a:latin typeface="Calibri"/>
              <a:ea typeface="+mn-ea"/>
              <a:cs typeface="+mn-cs"/>
            </a:rPr>
            <a:t>Процессы корректирующих и предупреждающих действий</a:t>
          </a:r>
          <a:endParaRPr lang="ru-RU" sz="1600" dirty="0">
            <a:latin typeface="Calibri"/>
            <a:ea typeface="+mn-ea"/>
            <a:cs typeface="+mn-cs"/>
          </a:endParaRPr>
        </a:p>
      </dgm:t>
    </dgm:pt>
    <dgm:pt modelId="{C6018868-1F55-43D9-BBCD-EFE0078E25CB}" type="parTrans" cxnId="{251171F2-B2F4-454A-AA01-303DFCBBFE32}">
      <dgm:prSet/>
      <dgm:spPr/>
      <dgm:t>
        <a:bodyPr/>
        <a:lstStyle/>
        <a:p>
          <a:endParaRPr lang="ru-RU" sz="1200"/>
        </a:p>
      </dgm:t>
    </dgm:pt>
    <dgm:pt modelId="{76733CBA-BF72-4241-ABAA-9B746A17E265}" type="sibTrans" cxnId="{251171F2-B2F4-454A-AA01-303DFCBBFE32}">
      <dgm:prSet/>
      <dgm:spPr>
        <a:xfrm>
          <a:off x="1679933" y="718502"/>
          <a:ext cx="5655903" cy="5655903"/>
        </a:xfrm>
        <a:custGeom>
          <a:avLst/>
          <a:gdLst/>
          <a:ahLst/>
          <a:cxnLst/>
          <a:rect l="0" t="0" r="0" b="0"/>
          <a:pathLst>
            <a:path>
              <a:moveTo>
                <a:pt x="441036" y="4344510"/>
              </a:moveTo>
              <a:arcTo wR="2827951" hR="2827951" stAng="8854177" swAng="2126011"/>
            </a:path>
          </a:pathLst>
        </a:custGeom>
        <a:sp3d z="-227350" prstMaterial="matte"/>
      </dgm:spPr>
      <dgm:t>
        <a:bodyPr/>
        <a:lstStyle/>
        <a:p>
          <a:endParaRPr lang="ru-RU" sz="1200"/>
        </a:p>
      </dgm:t>
    </dgm:pt>
    <dgm:pt modelId="{4006C2B4-AE17-4DD9-B351-50AAB8D14778}">
      <dgm:prSet phldrT="[Текст]" custT="1"/>
      <dgm:spPr>
        <a:xfrm>
          <a:off x="728790" y="1964360"/>
          <a:ext cx="2179104" cy="1416417"/>
        </a:xfrm>
        <a:prstGeom prst="roundRect">
          <a:avLst/>
        </a:prstGeom>
        <a:sp3d extrusionH="152250" prstMaterial="matte">
          <a:bevelT w="165100" prst="coolSlant"/>
        </a:sp3d>
      </dgm:spPr>
      <dgm:t>
        <a:bodyPr/>
        <a:lstStyle/>
        <a:p>
          <a:r>
            <a:rPr lang="ru-RU" sz="1600" smtClean="0">
              <a:latin typeface="Calibri"/>
              <a:ea typeface="+mn-ea"/>
              <a:cs typeface="+mn-cs"/>
            </a:rPr>
            <a:t>Процессы, связанные с потребителем</a:t>
          </a:r>
          <a:endParaRPr lang="ru-RU" sz="1600" dirty="0">
            <a:latin typeface="Calibri"/>
            <a:ea typeface="+mn-ea"/>
            <a:cs typeface="+mn-cs"/>
          </a:endParaRPr>
        </a:p>
      </dgm:t>
    </dgm:pt>
    <dgm:pt modelId="{ABEB7266-54B6-4FF2-8A6F-4C0CBAACEEA2}" type="parTrans" cxnId="{9A73F7E6-2293-4232-8F3C-3C7D74247F87}">
      <dgm:prSet/>
      <dgm:spPr/>
      <dgm:t>
        <a:bodyPr/>
        <a:lstStyle/>
        <a:p>
          <a:endParaRPr lang="ru-RU" sz="1200"/>
        </a:p>
      </dgm:t>
    </dgm:pt>
    <dgm:pt modelId="{F75695A7-209D-4C3E-A807-F0C1AC28D721}" type="sibTrans" cxnId="{9A73F7E6-2293-4232-8F3C-3C7D74247F87}">
      <dgm:prSet/>
      <dgm:spPr>
        <a:xfrm>
          <a:off x="1679933" y="718502"/>
          <a:ext cx="5655903" cy="5655903"/>
        </a:xfrm>
        <a:custGeom>
          <a:avLst/>
          <a:gdLst/>
          <a:ahLst/>
          <a:cxnLst/>
          <a:rect l="0" t="0" r="0" b="0"/>
          <a:pathLst>
            <a:path>
              <a:moveTo>
                <a:pt x="492591" y="1233146"/>
              </a:moveTo>
              <a:arcTo wR="2827951" hR="2827951" stAng="12859738" swAng="1854151"/>
            </a:path>
          </a:pathLst>
        </a:custGeom>
        <a:sp3d z="-227350" prstMaterial="matte"/>
      </dgm:spPr>
      <dgm:t>
        <a:bodyPr/>
        <a:lstStyle/>
        <a:p>
          <a:endParaRPr lang="ru-RU" sz="1200"/>
        </a:p>
      </dgm:t>
    </dgm:pt>
    <dgm:pt modelId="{6EA87800-3FE1-428A-A933-174C39A9ACD3}" type="pres">
      <dgm:prSet presAssocID="{15FA99F1-E4AA-4CCB-9653-64810BB91E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BDC36-AC60-4445-A69D-5FCC7D6B4239}" type="pres">
      <dgm:prSet presAssocID="{80E12A50-2937-44B4-A1D5-D0104A087883}" presName="node" presStyleLbl="node1" presStyleIdx="0" presStyleCnt="5" custScaleX="107458" custScaleY="10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2189-DEEB-4250-A5E5-B77941DEF249}" type="pres">
      <dgm:prSet presAssocID="{80E12A50-2937-44B4-A1D5-D0104A087883}" presName="spNode" presStyleCnt="0"/>
      <dgm:spPr/>
      <dgm:t>
        <a:bodyPr/>
        <a:lstStyle/>
        <a:p>
          <a:endParaRPr lang="ru-RU"/>
        </a:p>
      </dgm:t>
    </dgm:pt>
    <dgm:pt modelId="{4404DCAD-CAB0-463A-AF3F-E70DB068C974}" type="pres">
      <dgm:prSet presAssocID="{D56AB53F-D605-41BA-8EBF-42B93CFFB57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287CF80-1727-4C7F-AF6E-925D2CA42995}" type="pres">
      <dgm:prSet presAssocID="{276E7218-99C6-4882-8EC4-EFF4433FE8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19232-EA84-4B99-A4AF-92A354D48CBB}" type="pres">
      <dgm:prSet presAssocID="{276E7218-99C6-4882-8EC4-EFF4433FE8E2}" presName="spNode" presStyleCnt="0"/>
      <dgm:spPr/>
      <dgm:t>
        <a:bodyPr/>
        <a:lstStyle/>
        <a:p>
          <a:endParaRPr lang="ru-RU"/>
        </a:p>
      </dgm:t>
    </dgm:pt>
    <dgm:pt modelId="{8914566C-67AA-434C-877F-9BD9EE6D24FB}" type="pres">
      <dgm:prSet presAssocID="{1AD8078E-9D0E-48A5-8EF3-2C234CBA62A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A0EBBB8-8637-414F-8D07-F3D162BB8EB6}" type="pres">
      <dgm:prSet presAssocID="{6201A553-6281-42AB-B420-A935DCCFDA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8CEDB-7A0D-44DA-A81A-8A52DD4221B6}" type="pres">
      <dgm:prSet presAssocID="{6201A553-6281-42AB-B420-A935DCCFDACE}" presName="spNode" presStyleCnt="0"/>
      <dgm:spPr/>
      <dgm:t>
        <a:bodyPr/>
        <a:lstStyle/>
        <a:p>
          <a:endParaRPr lang="ru-RU"/>
        </a:p>
      </dgm:t>
    </dgm:pt>
    <dgm:pt modelId="{B4E8A760-0E64-4FFD-A57C-593B809B0867}" type="pres">
      <dgm:prSet presAssocID="{CD9C8C93-6571-4222-A4DE-8212F467669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4EDD49A-8728-4939-87F2-D1C69EBC73ED}" type="pres">
      <dgm:prSet presAssocID="{9320FD16-4829-4078-A744-01ABECB53BDA}" presName="node" presStyleLbl="node1" presStyleIdx="3" presStyleCnt="5" custScaleX="115724" custScaleY="10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ACA6F-5AC4-4D7B-AA37-34FB74E6DCEA}" type="pres">
      <dgm:prSet presAssocID="{9320FD16-4829-4078-A744-01ABECB53BDA}" presName="spNode" presStyleCnt="0"/>
      <dgm:spPr/>
      <dgm:t>
        <a:bodyPr/>
        <a:lstStyle/>
        <a:p>
          <a:endParaRPr lang="ru-RU"/>
        </a:p>
      </dgm:t>
    </dgm:pt>
    <dgm:pt modelId="{55F6D82C-61CB-4EE0-8D06-8BF7D55EA0BD}" type="pres">
      <dgm:prSet presAssocID="{76733CBA-BF72-4241-ABAA-9B746A17E26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C1F8040-968A-4181-9FB3-DBA6D19E44FC}" type="pres">
      <dgm:prSet presAssocID="{4006C2B4-AE17-4DD9-B351-50AAB8D147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A1533-261A-4013-B9C0-BFB31CC08A01}" type="pres">
      <dgm:prSet presAssocID="{4006C2B4-AE17-4DD9-B351-50AAB8D14778}" presName="spNode" presStyleCnt="0"/>
      <dgm:spPr/>
      <dgm:t>
        <a:bodyPr/>
        <a:lstStyle/>
        <a:p>
          <a:endParaRPr lang="ru-RU"/>
        </a:p>
      </dgm:t>
    </dgm:pt>
    <dgm:pt modelId="{0FF2E4B8-2BDB-4800-8B77-823D4AAB60AE}" type="pres">
      <dgm:prSet presAssocID="{F75695A7-209D-4C3E-A807-F0C1AC28D72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FFEA788-FFAB-42E7-9073-A872C723A3F3}" type="presOf" srcId="{4006C2B4-AE17-4DD9-B351-50AAB8D14778}" destId="{7C1F8040-968A-4181-9FB3-DBA6D19E44FC}" srcOrd="0" destOrd="0" presId="urn:microsoft.com/office/officeart/2005/8/layout/cycle6"/>
    <dgm:cxn modelId="{05C4D19E-D489-42D1-A8BA-E6C09FFB725D}" type="presOf" srcId="{F75695A7-209D-4C3E-A807-F0C1AC28D721}" destId="{0FF2E4B8-2BDB-4800-8B77-823D4AAB60AE}" srcOrd="0" destOrd="0" presId="urn:microsoft.com/office/officeart/2005/8/layout/cycle6"/>
    <dgm:cxn modelId="{0B923444-08B6-42D9-B873-48F259E69617}" type="presOf" srcId="{D56AB53F-D605-41BA-8EBF-42B93CFFB571}" destId="{4404DCAD-CAB0-463A-AF3F-E70DB068C974}" srcOrd="0" destOrd="0" presId="urn:microsoft.com/office/officeart/2005/8/layout/cycle6"/>
    <dgm:cxn modelId="{E7559C40-C577-4C44-BAB7-77B2BDBEDA08}" type="presOf" srcId="{80E12A50-2937-44B4-A1D5-D0104A087883}" destId="{749BDC36-AC60-4445-A69D-5FCC7D6B4239}" srcOrd="0" destOrd="0" presId="urn:microsoft.com/office/officeart/2005/8/layout/cycle6"/>
    <dgm:cxn modelId="{AABEA898-BED9-4E9A-9C62-604899E90186}" type="presOf" srcId="{76733CBA-BF72-4241-ABAA-9B746A17E265}" destId="{55F6D82C-61CB-4EE0-8D06-8BF7D55EA0BD}" srcOrd="0" destOrd="0" presId="urn:microsoft.com/office/officeart/2005/8/layout/cycle6"/>
    <dgm:cxn modelId="{251171F2-B2F4-454A-AA01-303DFCBBFE32}" srcId="{15FA99F1-E4AA-4CCB-9653-64810BB91E84}" destId="{9320FD16-4829-4078-A744-01ABECB53BDA}" srcOrd="3" destOrd="0" parTransId="{C6018868-1F55-43D9-BBCD-EFE0078E25CB}" sibTransId="{76733CBA-BF72-4241-ABAA-9B746A17E265}"/>
    <dgm:cxn modelId="{23A682E1-9178-454C-B157-8912045831B7}" type="presOf" srcId="{9320FD16-4829-4078-A744-01ABECB53BDA}" destId="{54EDD49A-8728-4939-87F2-D1C69EBC73ED}" srcOrd="0" destOrd="0" presId="urn:microsoft.com/office/officeart/2005/8/layout/cycle6"/>
    <dgm:cxn modelId="{5DFC2B33-5674-4D60-84CB-23276240EEE0}" type="presOf" srcId="{CD9C8C93-6571-4222-A4DE-8212F4676691}" destId="{B4E8A760-0E64-4FFD-A57C-593B809B0867}" srcOrd="0" destOrd="0" presId="urn:microsoft.com/office/officeart/2005/8/layout/cycle6"/>
    <dgm:cxn modelId="{91849F7C-440A-4E12-B795-0436E6249911}" srcId="{15FA99F1-E4AA-4CCB-9653-64810BB91E84}" destId="{6201A553-6281-42AB-B420-A935DCCFDACE}" srcOrd="2" destOrd="0" parTransId="{027F7D5D-FFE8-40F5-A79F-142AF5ED1900}" sibTransId="{CD9C8C93-6571-4222-A4DE-8212F4676691}"/>
    <dgm:cxn modelId="{F2260992-B9A7-4A10-B248-60DC36D22628}" type="presOf" srcId="{15FA99F1-E4AA-4CCB-9653-64810BB91E84}" destId="{6EA87800-3FE1-428A-A933-174C39A9ACD3}" srcOrd="0" destOrd="0" presId="urn:microsoft.com/office/officeart/2005/8/layout/cycle6"/>
    <dgm:cxn modelId="{C5FE09FA-513F-4D0E-AF76-A1AA9DDC4249}" type="presOf" srcId="{6201A553-6281-42AB-B420-A935DCCFDACE}" destId="{BA0EBBB8-8637-414F-8D07-F3D162BB8EB6}" srcOrd="0" destOrd="0" presId="urn:microsoft.com/office/officeart/2005/8/layout/cycle6"/>
    <dgm:cxn modelId="{8CF791BA-3A71-435A-9BD8-55B45F3E283C}" srcId="{15FA99F1-E4AA-4CCB-9653-64810BB91E84}" destId="{276E7218-99C6-4882-8EC4-EFF4433FE8E2}" srcOrd="1" destOrd="0" parTransId="{AD7BBDE2-2C4A-466C-AF16-40AA37DD9908}" sibTransId="{1AD8078E-9D0E-48A5-8EF3-2C234CBA62AF}"/>
    <dgm:cxn modelId="{F3B70513-BA3B-4D61-A4E7-EF73CC28AE12}" srcId="{15FA99F1-E4AA-4CCB-9653-64810BB91E84}" destId="{80E12A50-2937-44B4-A1D5-D0104A087883}" srcOrd="0" destOrd="0" parTransId="{27A051CF-C7D1-48BF-8C50-3A6C48F80736}" sibTransId="{D56AB53F-D605-41BA-8EBF-42B93CFFB571}"/>
    <dgm:cxn modelId="{BF9F9938-0A86-414F-B9A6-1160C35CFDF3}" type="presOf" srcId="{276E7218-99C6-4882-8EC4-EFF4433FE8E2}" destId="{4287CF80-1727-4C7F-AF6E-925D2CA42995}" srcOrd="0" destOrd="0" presId="urn:microsoft.com/office/officeart/2005/8/layout/cycle6"/>
    <dgm:cxn modelId="{9A73F7E6-2293-4232-8F3C-3C7D74247F87}" srcId="{15FA99F1-E4AA-4CCB-9653-64810BB91E84}" destId="{4006C2B4-AE17-4DD9-B351-50AAB8D14778}" srcOrd="4" destOrd="0" parTransId="{ABEB7266-54B6-4FF2-8A6F-4C0CBAACEEA2}" sibTransId="{F75695A7-209D-4C3E-A807-F0C1AC28D721}"/>
    <dgm:cxn modelId="{45198338-3201-4721-9763-137E63BEAD04}" type="presOf" srcId="{1AD8078E-9D0E-48A5-8EF3-2C234CBA62AF}" destId="{8914566C-67AA-434C-877F-9BD9EE6D24FB}" srcOrd="0" destOrd="0" presId="urn:microsoft.com/office/officeart/2005/8/layout/cycle6"/>
    <dgm:cxn modelId="{636DD9B8-8295-4D02-9BC5-BFB7BC336AE2}" type="presParOf" srcId="{6EA87800-3FE1-428A-A933-174C39A9ACD3}" destId="{749BDC36-AC60-4445-A69D-5FCC7D6B4239}" srcOrd="0" destOrd="0" presId="urn:microsoft.com/office/officeart/2005/8/layout/cycle6"/>
    <dgm:cxn modelId="{7D4B787B-3017-48B0-9876-F070601219D3}" type="presParOf" srcId="{6EA87800-3FE1-428A-A933-174C39A9ACD3}" destId="{0EDB2189-DEEB-4250-A5E5-B77941DEF249}" srcOrd="1" destOrd="0" presId="urn:microsoft.com/office/officeart/2005/8/layout/cycle6"/>
    <dgm:cxn modelId="{BDF3CD34-22EB-4821-A4E2-FDFA0A12214F}" type="presParOf" srcId="{6EA87800-3FE1-428A-A933-174C39A9ACD3}" destId="{4404DCAD-CAB0-463A-AF3F-E70DB068C974}" srcOrd="2" destOrd="0" presId="urn:microsoft.com/office/officeart/2005/8/layout/cycle6"/>
    <dgm:cxn modelId="{72BE1F16-6654-4F62-B5FA-50D1CD18C5E3}" type="presParOf" srcId="{6EA87800-3FE1-428A-A933-174C39A9ACD3}" destId="{4287CF80-1727-4C7F-AF6E-925D2CA42995}" srcOrd="3" destOrd="0" presId="urn:microsoft.com/office/officeart/2005/8/layout/cycle6"/>
    <dgm:cxn modelId="{D0572E5D-1F4D-4C59-80C4-3A84E2E66936}" type="presParOf" srcId="{6EA87800-3FE1-428A-A933-174C39A9ACD3}" destId="{C2619232-EA84-4B99-A4AF-92A354D48CBB}" srcOrd="4" destOrd="0" presId="urn:microsoft.com/office/officeart/2005/8/layout/cycle6"/>
    <dgm:cxn modelId="{729C3780-1463-4B65-A69E-72DF646D94E3}" type="presParOf" srcId="{6EA87800-3FE1-428A-A933-174C39A9ACD3}" destId="{8914566C-67AA-434C-877F-9BD9EE6D24FB}" srcOrd="5" destOrd="0" presId="urn:microsoft.com/office/officeart/2005/8/layout/cycle6"/>
    <dgm:cxn modelId="{D10FC36B-0B26-466E-80D6-1720F84F5838}" type="presParOf" srcId="{6EA87800-3FE1-428A-A933-174C39A9ACD3}" destId="{BA0EBBB8-8637-414F-8D07-F3D162BB8EB6}" srcOrd="6" destOrd="0" presId="urn:microsoft.com/office/officeart/2005/8/layout/cycle6"/>
    <dgm:cxn modelId="{A8B7B64B-827B-4FD0-9FFC-BC1EBDAA07B6}" type="presParOf" srcId="{6EA87800-3FE1-428A-A933-174C39A9ACD3}" destId="{95E8CEDB-7A0D-44DA-A81A-8A52DD4221B6}" srcOrd="7" destOrd="0" presId="urn:microsoft.com/office/officeart/2005/8/layout/cycle6"/>
    <dgm:cxn modelId="{38EAF7FA-635B-4BBE-88B3-5F7C6BA3B23F}" type="presParOf" srcId="{6EA87800-3FE1-428A-A933-174C39A9ACD3}" destId="{B4E8A760-0E64-4FFD-A57C-593B809B0867}" srcOrd="8" destOrd="0" presId="urn:microsoft.com/office/officeart/2005/8/layout/cycle6"/>
    <dgm:cxn modelId="{870AC8EA-42A7-4E8A-A68B-71710F144484}" type="presParOf" srcId="{6EA87800-3FE1-428A-A933-174C39A9ACD3}" destId="{54EDD49A-8728-4939-87F2-D1C69EBC73ED}" srcOrd="9" destOrd="0" presId="urn:microsoft.com/office/officeart/2005/8/layout/cycle6"/>
    <dgm:cxn modelId="{568D7BB0-369A-4EC9-80CF-3A2E3301C3E1}" type="presParOf" srcId="{6EA87800-3FE1-428A-A933-174C39A9ACD3}" destId="{214ACA6F-5AC4-4D7B-AA37-34FB74E6DCEA}" srcOrd="10" destOrd="0" presId="urn:microsoft.com/office/officeart/2005/8/layout/cycle6"/>
    <dgm:cxn modelId="{09900C57-35AC-4B61-9B9B-A81579914884}" type="presParOf" srcId="{6EA87800-3FE1-428A-A933-174C39A9ACD3}" destId="{55F6D82C-61CB-4EE0-8D06-8BF7D55EA0BD}" srcOrd="11" destOrd="0" presId="urn:microsoft.com/office/officeart/2005/8/layout/cycle6"/>
    <dgm:cxn modelId="{B6515A52-CDA0-4946-8F93-CA35DF16221B}" type="presParOf" srcId="{6EA87800-3FE1-428A-A933-174C39A9ACD3}" destId="{7C1F8040-968A-4181-9FB3-DBA6D19E44FC}" srcOrd="12" destOrd="0" presId="urn:microsoft.com/office/officeart/2005/8/layout/cycle6"/>
    <dgm:cxn modelId="{CB7E92DA-8BD0-4A9A-B7D4-FF75004EAF72}" type="presParOf" srcId="{6EA87800-3FE1-428A-A933-174C39A9ACD3}" destId="{147A1533-261A-4013-B9C0-BFB31CC08A01}" srcOrd="13" destOrd="0" presId="urn:microsoft.com/office/officeart/2005/8/layout/cycle6"/>
    <dgm:cxn modelId="{32D8E653-C06A-48C4-BC93-222685D3C454}" type="presParOf" srcId="{6EA87800-3FE1-428A-A933-174C39A9ACD3}" destId="{0FF2E4B8-2BDB-4800-8B77-823D4AAB60A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1489B-416C-46F8-9725-53A790385A62}" type="doc">
      <dgm:prSet loTypeId="urn:microsoft.com/office/officeart/2008/layout/PictureAccent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AED3F4E-EC5C-480A-9B25-85F4BE688140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67923" y="199248"/>
          <a:ext cx="8859234" cy="470673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ru-RU" sz="1200" b="1" dirty="0" smtClean="0">
              <a:latin typeface="Arial" charset="0"/>
              <a:ea typeface="+mn-ea"/>
              <a:cs typeface="Arial" charset="0"/>
            </a:rPr>
            <a:t>В общем случае оценка каждого из процессов</a:t>
          </a:r>
          <a:r>
            <a:rPr lang="en-US" sz="1200" b="1" dirty="0" smtClean="0">
              <a:latin typeface="Arial" charset="0"/>
              <a:ea typeface="+mn-ea"/>
              <a:cs typeface="Arial" charset="0"/>
            </a:rPr>
            <a:t> </a:t>
          </a:r>
          <a:r>
            <a:rPr lang="ru-RU" sz="1200" b="1" dirty="0" smtClean="0">
              <a:latin typeface="Arial" charset="0"/>
              <a:ea typeface="+mn-ea"/>
              <a:cs typeface="Arial" charset="0"/>
            </a:rPr>
            <a:t>состоит из:</a:t>
          </a:r>
          <a:endParaRPr lang="ru-RU" sz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8814F6-F7DB-48CB-B2EC-68D7E8E84798}" type="parTrans" cxnId="{3DADB2AB-941C-4FED-A18F-CDF5651653C5}">
      <dgm:prSet/>
      <dgm:spPr/>
      <dgm:t>
        <a:bodyPr/>
        <a:lstStyle/>
        <a:p>
          <a:endParaRPr lang="ru-RU" sz="1050"/>
        </a:p>
      </dgm:t>
    </dgm:pt>
    <dgm:pt modelId="{85D901C1-96C5-48A2-9570-8D6F252856BB}" type="sibTrans" cxnId="{3DADB2AB-941C-4FED-A18F-CDF5651653C5}">
      <dgm:prSet/>
      <dgm:spPr/>
      <dgm:t>
        <a:bodyPr/>
        <a:lstStyle/>
        <a:p>
          <a:endParaRPr lang="ru-RU" sz="1050"/>
        </a:p>
      </dgm:t>
    </dgm:pt>
    <dgm:pt modelId="{83CC1FB4-A6C5-40F0-A8CE-3FB8FFE0331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2172271" y="784735"/>
          <a:ext cx="6719758" cy="1261960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того, что </a:t>
          </a:r>
          <a:r>
            <a:rPr lang="ru-RU" sz="1400" u="none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процедуры</a:t>
          </a:r>
          <a:r>
            <a:rPr lang="ru-RU" sz="14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были разработаны </a:t>
          </a:r>
          <a:endParaRPr lang="ru-RU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1BAB544-AB62-490C-AB22-5EA9BFCABD3B}" type="parTrans" cxnId="{1D1CB103-59B5-440D-8517-6A5F606CDFFF}">
      <dgm:prSet/>
      <dgm:spPr/>
      <dgm:t>
        <a:bodyPr/>
        <a:lstStyle/>
        <a:p>
          <a:endParaRPr lang="ru-RU" sz="1050"/>
        </a:p>
      </dgm:t>
    </dgm:pt>
    <dgm:pt modelId="{FB1337CC-C585-4556-A9D5-5A0831CC896B}" type="sibTrans" cxnId="{1D1CB103-59B5-440D-8517-6A5F606CDFFF}">
      <dgm:prSet/>
      <dgm:spPr/>
      <dgm:t>
        <a:bodyPr/>
        <a:lstStyle/>
        <a:p>
          <a:endParaRPr lang="ru-RU" sz="1050"/>
        </a:p>
      </dgm:t>
    </dgm:pt>
    <dgm:pt modelId="{544FEC2E-F19A-4551-A129-571779720E2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2161923" y="2193316"/>
          <a:ext cx="6767068" cy="1261960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ru-RU" sz="14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того, что </a:t>
          </a:r>
          <a:r>
            <a:rPr lang="ru-RU" sz="1400" u="none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процесс</a:t>
          </a:r>
          <a:r>
            <a:rPr lang="ru-RU" sz="14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функционирует, контролируется и является управляемым</a:t>
          </a:r>
          <a:endParaRPr lang="ru-RU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620F31F-5168-4A1F-8FA1-604325E7FCA9}" type="parTrans" cxnId="{8E813B24-B2E7-4B28-B8BE-61F5A525057B}">
      <dgm:prSet/>
      <dgm:spPr/>
      <dgm:t>
        <a:bodyPr/>
        <a:lstStyle/>
        <a:p>
          <a:endParaRPr lang="ru-RU" sz="1050"/>
        </a:p>
      </dgm:t>
    </dgm:pt>
    <dgm:pt modelId="{CA326712-9CF2-4871-8E20-6DF687BB021E}" type="sibTrans" cxnId="{8E813B24-B2E7-4B28-B8BE-61F5A525057B}">
      <dgm:prSet/>
      <dgm:spPr/>
      <dgm:t>
        <a:bodyPr/>
        <a:lstStyle/>
        <a:p>
          <a:endParaRPr lang="ru-RU" sz="1050"/>
        </a:p>
      </dgm:t>
    </dgm:pt>
    <dgm:pt modelId="{0AA3428C-5B04-4F08-AA8F-C3E195F673F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2139026" y="3697548"/>
          <a:ext cx="6753003" cy="1261960"/>
        </a:xfrm>
        <a:prstGeom prst="roundRect">
          <a:avLst>
            <a:gd name="adj" fmla="val 16670"/>
          </a:avLst>
        </a:prstGeom>
      </dgm:spPr>
      <dgm:t>
        <a:bodyPr/>
        <a:lstStyle/>
        <a:p>
          <a:r>
            <a:rPr lang="ru-RU" sz="14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результативности </a:t>
          </a:r>
          <a:r>
            <a:rPr lang="ru-RU" sz="1400" u="none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процесса</a:t>
          </a:r>
          <a:endParaRPr lang="ru-RU" sz="1400" u="none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7047279-ED6E-4A27-82D2-F2C333ECC196}" type="parTrans" cxnId="{3EC9DAFD-DB81-4D6B-BE69-A7D9B27BA024}">
      <dgm:prSet/>
      <dgm:spPr/>
      <dgm:t>
        <a:bodyPr/>
        <a:lstStyle/>
        <a:p>
          <a:endParaRPr lang="ru-RU" sz="1050"/>
        </a:p>
      </dgm:t>
    </dgm:pt>
    <dgm:pt modelId="{A5963D2D-DA67-4B32-8EAA-486EE6F23774}" type="sibTrans" cxnId="{3EC9DAFD-DB81-4D6B-BE69-A7D9B27BA024}">
      <dgm:prSet/>
      <dgm:spPr/>
      <dgm:t>
        <a:bodyPr/>
        <a:lstStyle/>
        <a:p>
          <a:endParaRPr lang="ru-RU" sz="1050"/>
        </a:p>
      </dgm:t>
    </dgm:pt>
    <dgm:pt modelId="{EC6594A9-4E22-45C6-B4A4-EE589B572B65}" type="pres">
      <dgm:prSet presAssocID="{E001489B-416C-46F8-9725-53A790385A6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4893F3-13A5-4C03-8353-D9A62CD0548D}" type="pres">
      <dgm:prSet presAssocID="{8AED3F4E-EC5C-480A-9B25-85F4BE688140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1E051C0-9E22-4FFE-B536-3DB82A564A9B}" type="pres">
      <dgm:prSet presAssocID="{8AED3F4E-EC5C-480A-9B25-85F4BE688140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02D0A067-F083-4602-BDF1-8996ACB78061}" type="pres">
      <dgm:prSet presAssocID="{8AED3F4E-EC5C-480A-9B25-85F4BE688140}" presName="rootText" presStyleLbl="node0" presStyleIdx="0" presStyleCnt="1" custScaleY="37297" custLinFactNeighborX="373" custLinFactNeighborY="1186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15899346-29F0-4FFA-A5AC-C570253D03F0}" type="pres">
      <dgm:prSet presAssocID="{8AED3F4E-EC5C-480A-9B25-85F4BE688140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581E019-FAFE-47AF-A77D-5F488A9B54D9}" type="pres">
      <dgm:prSet presAssocID="{83CC1FB4-A6C5-40F0-A8CE-3FB8FFE0331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9F664FF-C39C-459B-A037-0320F6BE8856}" type="pres">
      <dgm:prSet presAssocID="{83CC1FB4-A6C5-40F0-A8CE-3FB8FFE03319}" presName="Image" presStyleLbl="node1" presStyleIdx="0" presStyleCnt="3" custScaleX="163702" custScaleY="99534" custLinFactNeighborX="-43584" custLinFactNeighborY="-2499"/>
      <dgm:spPr>
        <a:xfrm>
          <a:off x="0" y="718747"/>
          <a:ext cx="2065854" cy="125607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35FD208-D0F8-44BA-996A-1B07D57534C9}" type="pres">
      <dgm:prSet presAssocID="{83CC1FB4-A6C5-40F0-A8CE-3FB8FFE03319}" presName="childText" presStyleLbl="lnNode1" presStyleIdx="0" presStyleCnt="3" custScaleX="89340" custLinFactNeighborX="-437" custLinFactNeighborY="2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15279-B95A-4CE4-B3E7-FF9AA87E1791}" type="pres">
      <dgm:prSet presAssocID="{544FEC2E-F19A-4551-A129-571779720E2B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A7931ED-EFC4-4596-B123-B91C50EF0DC4}" type="pres">
      <dgm:prSet presAssocID="{544FEC2E-F19A-4551-A129-571779720E2B}" presName="Image" presStyleLbl="node1" presStyleIdx="1" presStyleCnt="3" custScaleX="169545" custScaleY="108119" custLinFactNeighborX="-43584" custLinFactNeighborY="-2499"/>
      <dgm:spPr>
        <a:xfrm>
          <a:off x="0" y="2126262"/>
          <a:ext cx="2139591" cy="136441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A45A30A-46D7-4CB3-9827-4A6D4DCD4D9C}" type="pres">
      <dgm:prSet presAssocID="{544FEC2E-F19A-4551-A129-571779720E2B}" presName="childText" presStyleLbl="lnNode1" presStyleIdx="1" presStyleCnt="3" custScaleX="89969" custLinFactNeighborX="226" custLinFactNeighborY="-1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C4CAD-94A9-493E-B27A-BFA7F92D1A82}" type="pres">
      <dgm:prSet presAssocID="{0AA3428C-5B04-4F08-AA8F-C3E195F673F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563722C-72AD-4BA8-8F4C-55D0CF58ADD8}" type="pres">
      <dgm:prSet presAssocID="{0AA3428C-5B04-4F08-AA8F-C3E195F673F5}" presName="Image" presStyleLbl="node1" presStyleIdx="2" presStyleCnt="3" custScaleX="169545" custScaleY="108119" custLinFactNeighborX="-43584" custLinFactNeighborY="-2499"/>
      <dgm:spPr>
        <a:xfrm>
          <a:off x="0" y="3642116"/>
          <a:ext cx="2139591" cy="1364419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ru-RU"/>
        </a:p>
      </dgm:t>
    </dgm:pt>
    <dgm:pt modelId="{637B01C6-344B-4B25-B922-CE4183691478}" type="pres">
      <dgm:prSet presAssocID="{0AA3428C-5B04-4F08-AA8F-C3E195F673F5}" presName="childText" presStyleLbl="lnNode1" presStyleIdx="2" presStyleCnt="3" custScaleX="89782" custLinFactNeighborX="-437" custLinFactNeighborY="-21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CB103-59B5-440D-8517-6A5F606CDFFF}" srcId="{8AED3F4E-EC5C-480A-9B25-85F4BE688140}" destId="{83CC1FB4-A6C5-40F0-A8CE-3FB8FFE03319}" srcOrd="0" destOrd="0" parTransId="{81BAB544-AB62-490C-AB22-5EA9BFCABD3B}" sibTransId="{FB1337CC-C585-4556-A9D5-5A0831CC896B}"/>
    <dgm:cxn modelId="{C4B5D9FA-9728-463A-A013-F02BBA1E6806}" type="presOf" srcId="{83CC1FB4-A6C5-40F0-A8CE-3FB8FFE03319}" destId="{A35FD208-D0F8-44BA-996A-1B07D57534C9}" srcOrd="0" destOrd="0" presId="urn:microsoft.com/office/officeart/2008/layout/PictureAccentList"/>
    <dgm:cxn modelId="{3DADB2AB-941C-4FED-A18F-CDF5651653C5}" srcId="{E001489B-416C-46F8-9725-53A790385A62}" destId="{8AED3F4E-EC5C-480A-9B25-85F4BE688140}" srcOrd="0" destOrd="0" parTransId="{FF8814F6-F7DB-48CB-B2EC-68D7E8E84798}" sibTransId="{85D901C1-96C5-48A2-9570-8D6F252856BB}"/>
    <dgm:cxn modelId="{4252204A-CDFE-4BC8-8422-4272E28CB868}" type="presOf" srcId="{8AED3F4E-EC5C-480A-9B25-85F4BE688140}" destId="{02D0A067-F083-4602-BDF1-8996ACB78061}" srcOrd="0" destOrd="0" presId="urn:microsoft.com/office/officeart/2008/layout/PictureAccentList"/>
    <dgm:cxn modelId="{8E813B24-B2E7-4B28-B8BE-61F5A525057B}" srcId="{8AED3F4E-EC5C-480A-9B25-85F4BE688140}" destId="{544FEC2E-F19A-4551-A129-571779720E2B}" srcOrd="1" destOrd="0" parTransId="{6620F31F-5168-4A1F-8FA1-604325E7FCA9}" sibTransId="{CA326712-9CF2-4871-8E20-6DF687BB021E}"/>
    <dgm:cxn modelId="{ED30A785-4F0A-4A30-9B7B-42E64D94BEA8}" type="presOf" srcId="{0AA3428C-5B04-4F08-AA8F-C3E195F673F5}" destId="{637B01C6-344B-4B25-B922-CE4183691478}" srcOrd="0" destOrd="0" presId="urn:microsoft.com/office/officeart/2008/layout/PictureAccentList"/>
    <dgm:cxn modelId="{E56D784B-3250-434B-874E-75E1062B5C33}" type="presOf" srcId="{544FEC2E-F19A-4551-A129-571779720E2B}" destId="{FA45A30A-46D7-4CB3-9827-4A6D4DCD4D9C}" srcOrd="0" destOrd="0" presId="urn:microsoft.com/office/officeart/2008/layout/PictureAccentList"/>
    <dgm:cxn modelId="{3EC9DAFD-DB81-4D6B-BE69-A7D9B27BA024}" srcId="{8AED3F4E-EC5C-480A-9B25-85F4BE688140}" destId="{0AA3428C-5B04-4F08-AA8F-C3E195F673F5}" srcOrd="2" destOrd="0" parTransId="{97047279-ED6E-4A27-82D2-F2C333ECC196}" sibTransId="{A5963D2D-DA67-4B32-8EAA-486EE6F23774}"/>
    <dgm:cxn modelId="{EBFC1864-ED7B-4F50-B0BA-5D8EBF7E70E1}" type="presOf" srcId="{E001489B-416C-46F8-9725-53A790385A62}" destId="{EC6594A9-4E22-45C6-B4A4-EE589B572B65}" srcOrd="0" destOrd="0" presId="urn:microsoft.com/office/officeart/2008/layout/PictureAccentList"/>
    <dgm:cxn modelId="{17EB1773-7F95-40D4-97CE-A020B2C7924E}" type="presParOf" srcId="{EC6594A9-4E22-45C6-B4A4-EE589B572B65}" destId="{774893F3-13A5-4C03-8353-D9A62CD0548D}" srcOrd="0" destOrd="0" presId="urn:microsoft.com/office/officeart/2008/layout/PictureAccentList"/>
    <dgm:cxn modelId="{8E2BB2D6-D830-42E6-A2D2-2E59E24F0D9F}" type="presParOf" srcId="{774893F3-13A5-4C03-8353-D9A62CD0548D}" destId="{F1E051C0-9E22-4FFE-B536-3DB82A564A9B}" srcOrd="0" destOrd="0" presId="urn:microsoft.com/office/officeart/2008/layout/PictureAccentList"/>
    <dgm:cxn modelId="{51950E39-BBE2-4E63-9140-E25932169E95}" type="presParOf" srcId="{F1E051C0-9E22-4FFE-B536-3DB82A564A9B}" destId="{02D0A067-F083-4602-BDF1-8996ACB78061}" srcOrd="0" destOrd="0" presId="urn:microsoft.com/office/officeart/2008/layout/PictureAccentList"/>
    <dgm:cxn modelId="{A346F1AF-5627-4FC1-8210-176E28D8842B}" type="presParOf" srcId="{774893F3-13A5-4C03-8353-D9A62CD0548D}" destId="{15899346-29F0-4FFA-A5AC-C570253D03F0}" srcOrd="1" destOrd="0" presId="urn:microsoft.com/office/officeart/2008/layout/PictureAccentList"/>
    <dgm:cxn modelId="{5380D1C7-B300-4EA4-859B-4E7FD60C393C}" type="presParOf" srcId="{15899346-29F0-4FFA-A5AC-C570253D03F0}" destId="{1581E019-FAFE-47AF-A77D-5F488A9B54D9}" srcOrd="0" destOrd="0" presId="urn:microsoft.com/office/officeart/2008/layout/PictureAccentList"/>
    <dgm:cxn modelId="{503AB598-0284-4335-B719-952ABA623925}" type="presParOf" srcId="{1581E019-FAFE-47AF-A77D-5F488A9B54D9}" destId="{59F664FF-C39C-459B-A037-0320F6BE8856}" srcOrd="0" destOrd="0" presId="urn:microsoft.com/office/officeart/2008/layout/PictureAccentList"/>
    <dgm:cxn modelId="{90DA8C03-D5C9-4B4D-8E21-D8B867997923}" type="presParOf" srcId="{1581E019-FAFE-47AF-A77D-5F488A9B54D9}" destId="{A35FD208-D0F8-44BA-996A-1B07D57534C9}" srcOrd="1" destOrd="0" presId="urn:microsoft.com/office/officeart/2008/layout/PictureAccentList"/>
    <dgm:cxn modelId="{41352449-F269-46BF-A8B5-09F0B631F1E8}" type="presParOf" srcId="{15899346-29F0-4FFA-A5AC-C570253D03F0}" destId="{D2E15279-B95A-4CE4-B3E7-FF9AA87E1791}" srcOrd="1" destOrd="0" presId="urn:microsoft.com/office/officeart/2008/layout/PictureAccentList"/>
    <dgm:cxn modelId="{C41C7C7D-50AB-448A-9759-77238262AA88}" type="presParOf" srcId="{D2E15279-B95A-4CE4-B3E7-FF9AA87E1791}" destId="{BA7931ED-EFC4-4596-B123-B91C50EF0DC4}" srcOrd="0" destOrd="0" presId="urn:microsoft.com/office/officeart/2008/layout/PictureAccentList"/>
    <dgm:cxn modelId="{493C5722-67E6-478D-BB96-A09DE05C9C43}" type="presParOf" srcId="{D2E15279-B95A-4CE4-B3E7-FF9AA87E1791}" destId="{FA45A30A-46D7-4CB3-9827-4A6D4DCD4D9C}" srcOrd="1" destOrd="0" presId="urn:microsoft.com/office/officeart/2008/layout/PictureAccentList"/>
    <dgm:cxn modelId="{6A4F0E41-7A1C-4D1F-978A-979D7A1B9230}" type="presParOf" srcId="{15899346-29F0-4FFA-A5AC-C570253D03F0}" destId="{266C4CAD-94A9-493E-B27A-BFA7F92D1A82}" srcOrd="2" destOrd="0" presId="urn:microsoft.com/office/officeart/2008/layout/PictureAccentList"/>
    <dgm:cxn modelId="{9EB08B74-BE21-49E6-A0B9-6F53D2F7B701}" type="presParOf" srcId="{266C4CAD-94A9-493E-B27A-BFA7F92D1A82}" destId="{4563722C-72AD-4BA8-8F4C-55D0CF58ADD8}" srcOrd="0" destOrd="0" presId="urn:microsoft.com/office/officeart/2008/layout/PictureAccentList"/>
    <dgm:cxn modelId="{C4735DB8-7920-4AC8-BF1C-7988E61FBA4B}" type="presParOf" srcId="{266C4CAD-94A9-493E-B27A-BFA7F92D1A82}" destId="{637B01C6-344B-4B25-B922-CE4183691478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ADDB9-0AC8-407A-88DB-EF6B3759105E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A0464F7-5C3E-4292-8A4E-D9B92B2F1F7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2018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2CEC6-2E69-49B3-8915-1BB292D500CE}" type="parTrans" cxnId="{509B5AB7-E2DA-4A58-9A5A-668866777B5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5245F-E8B9-490D-922A-E2A65E21C7C8}" type="sibTrans" cxnId="{509B5AB7-E2DA-4A58-9A5A-668866777B5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0F1C6-B09C-4363-B0A7-CCE6A3FA3A4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3491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проверка(из них внеплановых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2213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138644-4BB3-4A55-B586-A51B7AA688E5}" type="parTrans" cxnId="{C81EDE8D-5658-4063-B846-A89A67E310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0B1FE6-6356-42DC-8F43-D1021124AE09}" type="sibTrans" cxnId="{C81EDE8D-5658-4063-B846-A89A67E310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91C62-318C-4058-B55A-6EE6625CF4C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2019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3CCC68-C3B2-40F7-8C68-3346D24B8F97}" type="parTrans" cxnId="{52AD41CC-404C-4537-9257-736535AE2E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53456-8C3A-4372-8CAA-FEF989FF0DF1}" type="sibTrans" cxnId="{52AD41CC-404C-4537-9257-736535AE2E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CFAA50-1B9F-484B-9D83-CD251847CBC6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3329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проверок(из них внеплановых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2045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A32B9B-40D3-44AE-B0FB-82AD03E9A4A7}" type="parTrans" cxnId="{CE7AE7F0-F168-49EB-A8D6-ED0FB6105AD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E054E-43FA-4B25-9B34-BC38BA6FCE56}" type="sibTrans" cxnId="{CE7AE7F0-F168-49EB-A8D6-ED0FB6105AD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10CF7B-A82C-4B64-87F9-A143034AD2F0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2020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0227EA-8660-4DF9-BCF0-DA0603091C98}" type="parTrans" cxnId="{7BC1E8B2-72DA-47FF-8CA5-1ACCFE82E9E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5B0733-EDAC-4B78-8CC7-34846195D346}" type="sibTrans" cxnId="{7BC1E8B2-72DA-47FF-8CA5-1ACCFE82E9E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E0505-4BAB-4F9E-BD5E-E599CDCE0E83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1373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проверки(из них внеплановых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1187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ru-RU" sz="9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                                 С учетом ограничений на проведение плановых проверок, наложенных Постановлением Правительства № 438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50A0BF-EBD9-4D77-9BB7-2A012973555D}" type="parTrans" cxnId="{7B18390D-0691-4303-9C5A-53366906E0B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3AAD1-6BE8-4FAD-9DEB-31EA540A0E8B}" type="sibTrans" cxnId="{7B18390D-0691-4303-9C5A-53366906E0B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1824FF-C2A1-4B58-BAFD-7F1C9A2BE71B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2021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A5977F-5B7C-4131-AEA8-85E245D40FC8}" type="parTrans" cxnId="{F81A9735-C6FD-45D5-B0F8-E4DAC3466D9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B6950E-8DD3-40F1-984D-621BBE6BD22D}" type="sibTrans" cxnId="{F81A9735-C6FD-45D5-B0F8-E4DAC3466D9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605536-BE15-4D08-A27F-737F5CACD77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430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проверок (из них внеплановых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331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i="1" dirty="0" smtClean="0">
              <a:latin typeface="Arial" panose="020B0604020202020204" pitchFamily="34" charset="0"/>
              <a:cs typeface="Arial" panose="020B0604020202020204" pitchFamily="34" charset="0"/>
            </a:rPr>
            <a:t>по состоянию на 24.08.2021</a:t>
          </a:r>
          <a:endParaRPr lang="ru-RU" sz="1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BD5D8B-1E72-4505-B535-33FF5CE95AB8}" type="parTrans" cxnId="{C5449118-6C15-4F7B-99F3-C85B9385288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D7AEE-DD05-49C0-8C2A-A74C47146B24}" type="sibTrans" cxnId="{C5449118-6C15-4F7B-99F3-C85B9385288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09D0-3C46-4CE7-BAD9-8DF7CFA1625F}" type="pres">
      <dgm:prSet presAssocID="{30CADDB9-0AC8-407A-88DB-EF6B375910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4C3F46-99E9-4B9F-8492-3C57BAE34614}" type="pres">
      <dgm:prSet presAssocID="{DA0464F7-5C3E-4292-8A4E-D9B92B2F1F71}" presName="composite" presStyleCnt="0"/>
      <dgm:spPr/>
      <dgm:t>
        <a:bodyPr/>
        <a:lstStyle/>
        <a:p>
          <a:endParaRPr lang="ru-RU"/>
        </a:p>
      </dgm:t>
    </dgm:pt>
    <dgm:pt modelId="{DD9B2000-50B6-4F2F-8256-15CF72872BB1}" type="pres">
      <dgm:prSet presAssocID="{DA0464F7-5C3E-4292-8A4E-D9B92B2F1F7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C7C43-B7FC-4836-A62C-BA7D85D2BAA5}" type="pres">
      <dgm:prSet presAssocID="{DA0464F7-5C3E-4292-8A4E-D9B92B2F1F71}" presName="descendantText" presStyleLbl="alignAcc1" presStyleIdx="0" presStyleCnt="4" custLinFactY="-28767" custLinFactNeighborX="19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B52C-27D0-4527-B789-6612407F7314}" type="pres">
      <dgm:prSet presAssocID="{67B5245F-E8B9-490D-922A-E2A65E21C7C8}" presName="sp" presStyleCnt="0"/>
      <dgm:spPr/>
      <dgm:t>
        <a:bodyPr/>
        <a:lstStyle/>
        <a:p>
          <a:endParaRPr lang="ru-RU"/>
        </a:p>
      </dgm:t>
    </dgm:pt>
    <dgm:pt modelId="{8B709960-EE72-479D-AB44-6DEECC8C4C86}" type="pres">
      <dgm:prSet presAssocID="{0B291C62-318C-4058-B55A-6EE6625CF4C3}" presName="composite" presStyleCnt="0"/>
      <dgm:spPr/>
      <dgm:t>
        <a:bodyPr/>
        <a:lstStyle/>
        <a:p>
          <a:endParaRPr lang="ru-RU"/>
        </a:p>
      </dgm:t>
    </dgm:pt>
    <dgm:pt modelId="{26984376-EFA1-4148-A892-6697AE608A73}" type="pres">
      <dgm:prSet presAssocID="{0B291C62-318C-4058-B55A-6EE6625CF4C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68E3B-4655-476C-A7C0-6046FEE12D0A}" type="pres">
      <dgm:prSet presAssocID="{0B291C62-318C-4058-B55A-6EE6625CF4C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F4F24-166B-48D5-A1D6-1CD43731AF40}" type="pres">
      <dgm:prSet presAssocID="{67B53456-8C3A-4372-8CAA-FEF989FF0DF1}" presName="sp" presStyleCnt="0"/>
      <dgm:spPr/>
      <dgm:t>
        <a:bodyPr/>
        <a:lstStyle/>
        <a:p>
          <a:endParaRPr lang="ru-RU"/>
        </a:p>
      </dgm:t>
    </dgm:pt>
    <dgm:pt modelId="{C764948C-E0C2-4AD8-A991-4EBE9219E074}" type="pres">
      <dgm:prSet presAssocID="{E310CF7B-A82C-4B64-87F9-A143034AD2F0}" presName="composite" presStyleCnt="0"/>
      <dgm:spPr/>
      <dgm:t>
        <a:bodyPr/>
        <a:lstStyle/>
        <a:p>
          <a:endParaRPr lang="ru-RU"/>
        </a:p>
      </dgm:t>
    </dgm:pt>
    <dgm:pt modelId="{04A7C05B-E16F-46D2-90EE-FF76A4149411}" type="pres">
      <dgm:prSet presAssocID="{E310CF7B-A82C-4B64-87F9-A143034AD2F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9754C-098B-480B-8FE3-0086E93EA9AC}" type="pres">
      <dgm:prSet presAssocID="{E310CF7B-A82C-4B64-87F9-A143034AD2F0}" presName="descendantText" presStyleLbl="alignAcc1" presStyleIdx="2" presStyleCnt="4" custScaleY="148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2DF7-AE6B-474C-9D58-B8C9457B7037}" type="pres">
      <dgm:prSet presAssocID="{AD5B0733-EDAC-4B78-8CC7-34846195D346}" presName="sp" presStyleCnt="0"/>
      <dgm:spPr/>
      <dgm:t>
        <a:bodyPr/>
        <a:lstStyle/>
        <a:p>
          <a:endParaRPr lang="ru-RU"/>
        </a:p>
      </dgm:t>
    </dgm:pt>
    <dgm:pt modelId="{F0A2A746-F886-43B2-9048-A91D001EAA69}" type="pres">
      <dgm:prSet presAssocID="{DE1824FF-C2A1-4B58-BAFD-7F1C9A2BE71B}" presName="composite" presStyleCnt="0"/>
      <dgm:spPr/>
      <dgm:t>
        <a:bodyPr/>
        <a:lstStyle/>
        <a:p>
          <a:endParaRPr lang="ru-RU"/>
        </a:p>
      </dgm:t>
    </dgm:pt>
    <dgm:pt modelId="{35622427-EF2B-4739-B45D-94FFE7F5AC31}" type="pres">
      <dgm:prSet presAssocID="{DE1824FF-C2A1-4B58-BAFD-7F1C9A2BE71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B6E0-828C-4389-99E3-50B535D789DA}" type="pres">
      <dgm:prSet presAssocID="{DE1824FF-C2A1-4B58-BAFD-7F1C9A2BE71B}" presName="descendantText" presStyleLbl="alignAcc1" presStyleIdx="3" presStyleCnt="4" custLinFactNeighborY="9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8390D-0691-4303-9C5A-53366906E0BD}" srcId="{E310CF7B-A82C-4B64-87F9-A143034AD2F0}" destId="{82CE0505-4BAB-4F9E-BD5E-E599CDCE0E83}" srcOrd="0" destOrd="0" parTransId="{8750A0BF-EBD9-4D77-9BB7-2A012973555D}" sibTransId="{CBB3AAD1-6BE8-4FAD-9DEB-31EA540A0E8B}"/>
    <dgm:cxn modelId="{E17C80BC-E6FB-4356-941A-6E6BAB707A7D}" type="presOf" srcId="{30CADDB9-0AC8-407A-88DB-EF6B3759105E}" destId="{756A09D0-3C46-4CE7-BAD9-8DF7CFA1625F}" srcOrd="0" destOrd="0" presId="urn:microsoft.com/office/officeart/2005/8/layout/chevron2"/>
    <dgm:cxn modelId="{641F475E-E0E2-4981-837E-E531C0B59FAD}" type="presOf" srcId="{E310CF7B-A82C-4B64-87F9-A143034AD2F0}" destId="{04A7C05B-E16F-46D2-90EE-FF76A4149411}" srcOrd="0" destOrd="0" presId="urn:microsoft.com/office/officeart/2005/8/layout/chevron2"/>
    <dgm:cxn modelId="{4E957206-0C3B-4FBB-B3A9-6CE82E78AC05}" type="presOf" srcId="{2A605536-BE15-4D08-A27F-737F5CACD779}" destId="{6E7DB6E0-828C-4389-99E3-50B535D789DA}" srcOrd="0" destOrd="0" presId="urn:microsoft.com/office/officeart/2005/8/layout/chevron2"/>
    <dgm:cxn modelId="{3CD806F1-1CC7-4592-BCD6-CC5D53BA6C1C}" type="presOf" srcId="{9AD0F1C6-B09C-4363-B0A7-CCE6A3FA3A4D}" destId="{EF1C7C43-B7FC-4836-A62C-BA7D85D2BAA5}" srcOrd="0" destOrd="0" presId="urn:microsoft.com/office/officeart/2005/8/layout/chevron2"/>
    <dgm:cxn modelId="{A7E20646-BDE4-44F2-BB37-CF4263EEAC51}" type="presOf" srcId="{0B291C62-318C-4058-B55A-6EE6625CF4C3}" destId="{26984376-EFA1-4148-A892-6697AE608A73}" srcOrd="0" destOrd="0" presId="urn:microsoft.com/office/officeart/2005/8/layout/chevron2"/>
    <dgm:cxn modelId="{7BC1E8B2-72DA-47FF-8CA5-1ACCFE82E9E7}" srcId="{30CADDB9-0AC8-407A-88DB-EF6B3759105E}" destId="{E310CF7B-A82C-4B64-87F9-A143034AD2F0}" srcOrd="2" destOrd="0" parTransId="{6E0227EA-8660-4DF9-BCF0-DA0603091C98}" sibTransId="{AD5B0733-EDAC-4B78-8CC7-34846195D346}"/>
    <dgm:cxn modelId="{F81A9735-C6FD-45D5-B0F8-E4DAC3466D9C}" srcId="{30CADDB9-0AC8-407A-88DB-EF6B3759105E}" destId="{DE1824FF-C2A1-4B58-BAFD-7F1C9A2BE71B}" srcOrd="3" destOrd="0" parTransId="{05A5977F-5B7C-4131-AEA8-85E245D40FC8}" sibTransId="{28B6950E-8DD3-40F1-984D-621BBE6BD22D}"/>
    <dgm:cxn modelId="{C5449118-6C15-4F7B-99F3-C85B93852881}" srcId="{DE1824FF-C2A1-4B58-BAFD-7F1C9A2BE71B}" destId="{2A605536-BE15-4D08-A27F-737F5CACD779}" srcOrd="0" destOrd="0" parTransId="{4ABD5D8B-1E72-4505-B535-33FF5CE95AB8}" sibTransId="{1FAD7AEE-DD05-49C0-8C2A-A74C47146B24}"/>
    <dgm:cxn modelId="{C81EDE8D-5658-4063-B846-A89A67E31060}" srcId="{DA0464F7-5C3E-4292-8A4E-D9B92B2F1F71}" destId="{9AD0F1C6-B09C-4363-B0A7-CCE6A3FA3A4D}" srcOrd="0" destOrd="0" parTransId="{7D138644-4BB3-4A55-B586-A51B7AA688E5}" sibTransId="{600B1FE6-6356-42DC-8F43-D1021124AE09}"/>
    <dgm:cxn modelId="{52AD41CC-404C-4537-9257-736535AE2EFA}" srcId="{30CADDB9-0AC8-407A-88DB-EF6B3759105E}" destId="{0B291C62-318C-4058-B55A-6EE6625CF4C3}" srcOrd="1" destOrd="0" parTransId="{793CCC68-C3B2-40F7-8C68-3346D24B8F97}" sibTransId="{67B53456-8C3A-4372-8CAA-FEF989FF0DF1}"/>
    <dgm:cxn modelId="{509B5AB7-E2DA-4A58-9A5A-668866777B57}" srcId="{30CADDB9-0AC8-407A-88DB-EF6B3759105E}" destId="{DA0464F7-5C3E-4292-8A4E-D9B92B2F1F71}" srcOrd="0" destOrd="0" parTransId="{C8F2CEC6-2E69-49B3-8915-1BB292D500CE}" sibTransId="{67B5245F-E8B9-490D-922A-E2A65E21C7C8}"/>
    <dgm:cxn modelId="{18C59EDB-B602-45D6-947E-ABA10550D1EE}" type="presOf" srcId="{DA0464F7-5C3E-4292-8A4E-D9B92B2F1F71}" destId="{DD9B2000-50B6-4F2F-8256-15CF72872BB1}" srcOrd="0" destOrd="0" presId="urn:microsoft.com/office/officeart/2005/8/layout/chevron2"/>
    <dgm:cxn modelId="{808F371F-EF17-4FEE-A9A1-39BEB16C4052}" type="presOf" srcId="{FFCFAA50-1B9F-484B-9D83-CD251847CBC6}" destId="{FFA68E3B-4655-476C-A7C0-6046FEE12D0A}" srcOrd="0" destOrd="0" presId="urn:microsoft.com/office/officeart/2005/8/layout/chevron2"/>
    <dgm:cxn modelId="{CE7AE7F0-F168-49EB-A8D6-ED0FB6105AD9}" srcId="{0B291C62-318C-4058-B55A-6EE6625CF4C3}" destId="{FFCFAA50-1B9F-484B-9D83-CD251847CBC6}" srcOrd="0" destOrd="0" parTransId="{8FA32B9B-40D3-44AE-B0FB-82AD03E9A4A7}" sibTransId="{166E054E-43FA-4B25-9B34-BC38BA6FCE56}"/>
    <dgm:cxn modelId="{DFE660EB-79F4-4641-99E9-A910C2D060BA}" type="presOf" srcId="{DE1824FF-C2A1-4B58-BAFD-7F1C9A2BE71B}" destId="{35622427-EF2B-4739-B45D-94FFE7F5AC31}" srcOrd="0" destOrd="0" presId="urn:microsoft.com/office/officeart/2005/8/layout/chevron2"/>
    <dgm:cxn modelId="{D73AD034-53B9-405B-B9B9-3C5800226152}" type="presOf" srcId="{82CE0505-4BAB-4F9E-BD5E-E599CDCE0E83}" destId="{FCD9754C-098B-480B-8FE3-0086E93EA9AC}" srcOrd="0" destOrd="0" presId="urn:microsoft.com/office/officeart/2005/8/layout/chevron2"/>
    <dgm:cxn modelId="{479797E5-7B90-4E5C-A034-A59080E1472A}" type="presParOf" srcId="{756A09D0-3C46-4CE7-BAD9-8DF7CFA1625F}" destId="{4F4C3F46-99E9-4B9F-8492-3C57BAE34614}" srcOrd="0" destOrd="0" presId="urn:microsoft.com/office/officeart/2005/8/layout/chevron2"/>
    <dgm:cxn modelId="{11B2E561-8AF8-43CC-A217-EB35E0730D75}" type="presParOf" srcId="{4F4C3F46-99E9-4B9F-8492-3C57BAE34614}" destId="{DD9B2000-50B6-4F2F-8256-15CF72872BB1}" srcOrd="0" destOrd="0" presId="urn:microsoft.com/office/officeart/2005/8/layout/chevron2"/>
    <dgm:cxn modelId="{3C6A28C4-6067-4283-A8FD-3730DABAF0EA}" type="presParOf" srcId="{4F4C3F46-99E9-4B9F-8492-3C57BAE34614}" destId="{EF1C7C43-B7FC-4836-A62C-BA7D85D2BAA5}" srcOrd="1" destOrd="0" presId="urn:microsoft.com/office/officeart/2005/8/layout/chevron2"/>
    <dgm:cxn modelId="{56828A98-4FF8-483B-A1A9-7350C79A4C70}" type="presParOf" srcId="{756A09D0-3C46-4CE7-BAD9-8DF7CFA1625F}" destId="{6C86B52C-27D0-4527-B789-6612407F7314}" srcOrd="1" destOrd="0" presId="urn:microsoft.com/office/officeart/2005/8/layout/chevron2"/>
    <dgm:cxn modelId="{CA784994-F1A7-4490-8C3F-F13CCC2EC0C0}" type="presParOf" srcId="{756A09D0-3C46-4CE7-BAD9-8DF7CFA1625F}" destId="{8B709960-EE72-479D-AB44-6DEECC8C4C86}" srcOrd="2" destOrd="0" presId="urn:microsoft.com/office/officeart/2005/8/layout/chevron2"/>
    <dgm:cxn modelId="{D8323656-C73A-47E2-A366-3D54DE501CE5}" type="presParOf" srcId="{8B709960-EE72-479D-AB44-6DEECC8C4C86}" destId="{26984376-EFA1-4148-A892-6697AE608A73}" srcOrd="0" destOrd="0" presId="urn:microsoft.com/office/officeart/2005/8/layout/chevron2"/>
    <dgm:cxn modelId="{38B50BBD-76A9-493F-8DEF-DEC2CE5CB37B}" type="presParOf" srcId="{8B709960-EE72-479D-AB44-6DEECC8C4C86}" destId="{FFA68E3B-4655-476C-A7C0-6046FEE12D0A}" srcOrd="1" destOrd="0" presId="urn:microsoft.com/office/officeart/2005/8/layout/chevron2"/>
    <dgm:cxn modelId="{306C8513-8E1F-453B-A9CF-FD951D03726C}" type="presParOf" srcId="{756A09D0-3C46-4CE7-BAD9-8DF7CFA1625F}" destId="{407F4F24-166B-48D5-A1D6-1CD43731AF40}" srcOrd="3" destOrd="0" presId="urn:microsoft.com/office/officeart/2005/8/layout/chevron2"/>
    <dgm:cxn modelId="{0F66A5A8-F287-483C-BD25-27CD52EF15AB}" type="presParOf" srcId="{756A09D0-3C46-4CE7-BAD9-8DF7CFA1625F}" destId="{C764948C-E0C2-4AD8-A991-4EBE9219E074}" srcOrd="4" destOrd="0" presId="urn:microsoft.com/office/officeart/2005/8/layout/chevron2"/>
    <dgm:cxn modelId="{630575A5-4726-4FFD-BAB1-C150726305CC}" type="presParOf" srcId="{C764948C-E0C2-4AD8-A991-4EBE9219E074}" destId="{04A7C05B-E16F-46D2-90EE-FF76A4149411}" srcOrd="0" destOrd="0" presId="urn:microsoft.com/office/officeart/2005/8/layout/chevron2"/>
    <dgm:cxn modelId="{3A03BF0E-8B43-4057-A5A4-544B7963D42B}" type="presParOf" srcId="{C764948C-E0C2-4AD8-A991-4EBE9219E074}" destId="{FCD9754C-098B-480B-8FE3-0086E93EA9AC}" srcOrd="1" destOrd="0" presId="urn:microsoft.com/office/officeart/2005/8/layout/chevron2"/>
    <dgm:cxn modelId="{71FE2B56-515A-46B1-AC4D-E8BF4F0C9873}" type="presParOf" srcId="{756A09D0-3C46-4CE7-BAD9-8DF7CFA1625F}" destId="{188E2DF7-AE6B-474C-9D58-B8C9457B7037}" srcOrd="5" destOrd="0" presId="urn:microsoft.com/office/officeart/2005/8/layout/chevron2"/>
    <dgm:cxn modelId="{F89BA81D-CD5D-450D-91C1-9342A25151B0}" type="presParOf" srcId="{756A09D0-3C46-4CE7-BAD9-8DF7CFA1625F}" destId="{F0A2A746-F886-43B2-9048-A91D001EAA69}" srcOrd="6" destOrd="0" presId="urn:microsoft.com/office/officeart/2005/8/layout/chevron2"/>
    <dgm:cxn modelId="{EF8687CE-5C7B-4B6C-B0DF-AA5D3103408D}" type="presParOf" srcId="{F0A2A746-F886-43B2-9048-A91D001EAA69}" destId="{35622427-EF2B-4739-B45D-94FFE7F5AC31}" srcOrd="0" destOrd="0" presId="urn:microsoft.com/office/officeart/2005/8/layout/chevron2"/>
    <dgm:cxn modelId="{9D303750-AAD0-455D-A406-0332B881AE92}" type="presParOf" srcId="{F0A2A746-F886-43B2-9048-A91D001EAA69}" destId="{6E7DB6E0-828C-4389-99E3-50B535D789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E51EE3-865F-474D-8A84-D11D6408FA9A}" type="doc">
      <dgm:prSet loTypeId="urn:microsoft.com/office/officeart/2005/8/layout/lProcess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B9A041E-B892-4B93-B1D5-79B574F02BF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Контрольные (надзорные) мероприятия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E2917-A5F6-4975-9A09-C3F57161FE99}" type="parTrans" cxnId="{65BED552-D4F9-4971-876F-13609A975F8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9BB9C2-C88E-46FB-9680-79F8E1F9A4D5}" type="sibTrans" cxnId="{65BED552-D4F9-4971-876F-13609A975F8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F18042-AB37-4E37-B107-B88CC12640F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документарная проверка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C6EE06-160B-4778-B249-9437D0ABB95A}" type="parTrans" cxnId="{77EE2BA1-B5FD-4306-93E8-BA248EC901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A9732-ABA2-43C2-9E5A-2559EF04524B}" type="sibTrans" cxnId="{77EE2BA1-B5FD-4306-93E8-BA248EC901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DBEDB3-C620-4B32-A42D-449D87088C0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выездная проверка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64264-C4F9-4FFE-9BF7-E0F63FB04058}" type="parTrans" cxnId="{56EFC4BE-9976-494F-B299-8D653A48F9D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E49169-391F-4BA7-B0EE-89DD75FE6E90}" type="sibTrans" cxnId="{56EFC4BE-9976-494F-B299-8D653A48F9D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BC46C4-66BF-420E-A58A-A9AE312F627D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Профилактические мероприятия</a:t>
          </a:r>
          <a:endParaRPr lang="ru-RU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F860ED-1526-4E6F-B959-0F527C4658E4}" type="parTrans" cxnId="{679705C6-E1C4-427B-AA40-E043BCC028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9B7E92-0F77-472B-B02B-6B3E4AA88F97}" type="sibTrans" cxnId="{679705C6-E1C4-427B-AA40-E043BCC028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49567A-1551-4041-A0AE-A5BC41C000B8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информирование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17186-D488-4DCC-A25E-719A22B931A5}" type="parTrans" cxnId="{6E9FA10D-6B2D-454A-9E3B-15194B29F3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57FEE-8695-46D8-A66F-84A37394E6AC}" type="sibTrans" cxnId="{6E9FA10D-6B2D-454A-9E3B-15194B29F3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95A78-CD1F-47FF-83F2-DEFAD4F90489}">
      <dgm:prSet phldrT="[Текст]" custT="1"/>
      <dgm:spPr/>
      <dgm:t>
        <a:bodyPr/>
        <a:lstStyle/>
        <a:p>
          <a:pPr>
            <a:lnSpc>
              <a:spcPts val="1300"/>
            </a:lnSpc>
          </a:pPr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обобщение правоприменительной практики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F2B95-DD88-49ED-B056-ADBC1BBED71B}" type="parTrans" cxnId="{DFFBC847-4EE9-472D-95F0-76FE461DFA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23EED8-9868-4694-8A82-5842FDB27816}" type="sibTrans" cxnId="{DFFBC847-4EE9-472D-95F0-76FE461DFA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4D2856-EB8C-477E-8C96-A735798BE065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выборочный контроль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F8F898-EAEF-40C7-BEDF-805E6D9AE9D2}" type="parTrans" cxnId="{3EDC84C3-0AC4-4FC1-B624-4CC14136B1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22053-E061-483F-BA89-5DF3B6322F10}" type="sibTrans" cxnId="{3EDC84C3-0AC4-4FC1-B624-4CC14136B1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4BD92-954F-463C-9981-416BEF926CFC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контрольная закупка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09ADB-7491-485C-8CD5-60034A55450A}" type="parTrans" cxnId="{927D47FA-D743-41D5-A36C-16164AF389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22467F-78D1-41B7-8644-68A7A4805F85}" type="sibTrans" cxnId="{927D47FA-D743-41D5-A36C-16164AF389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525E74-F238-475D-9713-26E0A98193B3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инспекционный визит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AD540F-D9AD-4182-84D7-08AB6C5B19D7}" type="parTrans" cxnId="{AE797083-8CF0-43A1-86F8-04F5DFE12AF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0D8D9-EEB9-457B-9D93-5C61595D46A5}" type="sibTrans" cxnId="{AE797083-8CF0-43A1-86F8-04F5DFE12AF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9F33AE-22C0-4031-8436-5756466782B2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наблюдение за соблюдением обязательных требований (мониторинг безопасности)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B5F8F7-AF77-4E87-825D-50A90ADCEE68}" type="parTrans" cxnId="{939AE639-4B50-486D-983F-63224A3C3A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FB930-CC7F-4D02-924C-FE0917AE6E7A}" type="sibTrans" cxnId="{939AE639-4B50-486D-983F-63224A3C3A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8F165-329E-494C-B640-D6C94F277928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объявление предостережения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F3945D-9893-40BB-82D3-3DFDF12420D2}" type="parTrans" cxnId="{1FB13919-71F3-4EA0-84A2-915AB7F831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3A3641-46C3-4C2D-9614-72EA0108C645}" type="sibTrans" cxnId="{1FB13919-71F3-4EA0-84A2-915AB7F831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044304-9DE9-4C06-8C58-992DAD8B36A5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консультирование</a:t>
          </a:r>
          <a:endParaRPr lang="ru-RU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FAED5F-9DC3-4602-9225-81C8442F94E7}" type="parTrans" cxnId="{A7BCC990-7296-4D23-AC2D-D15B4C4DC5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2C2DDB-1FBF-44E8-A1BC-F4C8E42C0B24}" type="sibTrans" cxnId="{A7BCC990-7296-4D23-AC2D-D15B4C4DC5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F0B496-D324-43DF-B285-74C360BB390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профилактический визит</a:t>
          </a:r>
          <a:endParaRPr lang="ru-RU" sz="12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50C44-FD86-4772-93B7-6AACEB834EAC}" type="parTrans" cxnId="{12637BBF-AC3A-4301-9808-E1D6A3F894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0B0068-1811-41F8-ABC5-E5A8628C2001}" type="sibTrans" cxnId="{12637BBF-AC3A-4301-9808-E1D6A3F894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1ADA8-37A7-4D02-A443-25E78BEB0D6B}" type="pres">
      <dgm:prSet presAssocID="{D1E51EE3-865F-474D-8A84-D11D6408FA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301619-DABD-4F23-94F3-5306C1AC8DBC}" type="pres">
      <dgm:prSet presAssocID="{DB9A041E-B892-4B93-B1D5-79B574F02BF4}" presName="compNode" presStyleCnt="0"/>
      <dgm:spPr/>
      <dgm:t>
        <a:bodyPr/>
        <a:lstStyle/>
        <a:p>
          <a:endParaRPr lang="ru-RU"/>
        </a:p>
      </dgm:t>
    </dgm:pt>
    <dgm:pt modelId="{508B26DE-6D9C-4B82-8157-B1A02312A507}" type="pres">
      <dgm:prSet presAssocID="{DB9A041E-B892-4B93-B1D5-79B574F02BF4}" presName="aNode" presStyleLbl="bgShp" presStyleIdx="0" presStyleCnt="2"/>
      <dgm:spPr/>
      <dgm:t>
        <a:bodyPr/>
        <a:lstStyle/>
        <a:p>
          <a:endParaRPr lang="ru-RU"/>
        </a:p>
      </dgm:t>
    </dgm:pt>
    <dgm:pt modelId="{D7843AD4-D0E3-4862-9783-C2FCE9C2114A}" type="pres">
      <dgm:prSet presAssocID="{DB9A041E-B892-4B93-B1D5-79B574F02BF4}" presName="textNode" presStyleLbl="bgShp" presStyleIdx="0" presStyleCnt="2"/>
      <dgm:spPr/>
      <dgm:t>
        <a:bodyPr/>
        <a:lstStyle/>
        <a:p>
          <a:endParaRPr lang="ru-RU"/>
        </a:p>
      </dgm:t>
    </dgm:pt>
    <dgm:pt modelId="{C6E33B0E-69DA-4081-9BEB-AF11A16FE9AC}" type="pres">
      <dgm:prSet presAssocID="{DB9A041E-B892-4B93-B1D5-79B574F02BF4}" presName="compChildNode" presStyleCnt="0"/>
      <dgm:spPr/>
      <dgm:t>
        <a:bodyPr/>
        <a:lstStyle/>
        <a:p>
          <a:endParaRPr lang="ru-RU"/>
        </a:p>
      </dgm:t>
    </dgm:pt>
    <dgm:pt modelId="{7E1A1DE3-65E9-499A-BB01-581ED27A1F66}" type="pres">
      <dgm:prSet presAssocID="{DB9A041E-B892-4B93-B1D5-79B574F02BF4}" presName="theInnerList" presStyleCnt="0"/>
      <dgm:spPr/>
      <dgm:t>
        <a:bodyPr/>
        <a:lstStyle/>
        <a:p>
          <a:endParaRPr lang="ru-RU"/>
        </a:p>
      </dgm:t>
    </dgm:pt>
    <dgm:pt modelId="{04799A75-AD19-4640-9C01-6300E5802D6F}" type="pres">
      <dgm:prSet presAssocID="{B6F18042-AB37-4E37-B107-B88CC12640FD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00D6E-22D2-446C-9B22-8091FA1CBE7E}" type="pres">
      <dgm:prSet presAssocID="{B6F18042-AB37-4E37-B107-B88CC12640FD}" presName="aSpace2" presStyleCnt="0"/>
      <dgm:spPr/>
      <dgm:t>
        <a:bodyPr/>
        <a:lstStyle/>
        <a:p>
          <a:endParaRPr lang="ru-RU"/>
        </a:p>
      </dgm:t>
    </dgm:pt>
    <dgm:pt modelId="{E85CC284-95A3-4F7F-9BA8-3334073E711A}" type="pres">
      <dgm:prSet presAssocID="{A0DBEDB3-C620-4B32-A42D-449D87088C09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19DCD-2D67-4CDC-823B-8A1BC5594C59}" type="pres">
      <dgm:prSet presAssocID="{A0DBEDB3-C620-4B32-A42D-449D87088C09}" presName="aSpace2" presStyleCnt="0"/>
      <dgm:spPr/>
      <dgm:t>
        <a:bodyPr/>
        <a:lstStyle/>
        <a:p>
          <a:endParaRPr lang="ru-RU"/>
        </a:p>
      </dgm:t>
    </dgm:pt>
    <dgm:pt modelId="{9DA3719C-CFB1-4151-B46E-11A9923CB594}" type="pres">
      <dgm:prSet presAssocID="{A94D2856-EB8C-477E-8C96-A735798BE065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D7B87-F9F8-4BB1-9364-AA22A48530BF}" type="pres">
      <dgm:prSet presAssocID="{A94D2856-EB8C-477E-8C96-A735798BE065}" presName="aSpace2" presStyleCnt="0"/>
      <dgm:spPr/>
      <dgm:t>
        <a:bodyPr/>
        <a:lstStyle/>
        <a:p>
          <a:endParaRPr lang="ru-RU"/>
        </a:p>
      </dgm:t>
    </dgm:pt>
    <dgm:pt modelId="{CC581563-DDF1-478D-8B33-605A260B1809}" type="pres">
      <dgm:prSet presAssocID="{DD94BD92-954F-463C-9981-416BEF926CFC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E817D-E112-463D-9CC7-868882862029}" type="pres">
      <dgm:prSet presAssocID="{DD94BD92-954F-463C-9981-416BEF926CFC}" presName="aSpace2" presStyleCnt="0"/>
      <dgm:spPr/>
      <dgm:t>
        <a:bodyPr/>
        <a:lstStyle/>
        <a:p>
          <a:endParaRPr lang="ru-RU"/>
        </a:p>
      </dgm:t>
    </dgm:pt>
    <dgm:pt modelId="{F7AD7708-B4BB-4454-9AFE-ED9DB64A3903}" type="pres">
      <dgm:prSet presAssocID="{A8525E74-F238-475D-9713-26E0A98193B3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2183C-4A80-4288-B246-D7ECD9E31B80}" type="pres">
      <dgm:prSet presAssocID="{A8525E74-F238-475D-9713-26E0A98193B3}" presName="aSpace2" presStyleCnt="0"/>
      <dgm:spPr/>
      <dgm:t>
        <a:bodyPr/>
        <a:lstStyle/>
        <a:p>
          <a:endParaRPr lang="ru-RU"/>
        </a:p>
      </dgm:t>
    </dgm:pt>
    <dgm:pt modelId="{A05D1D64-40F8-4DF4-A6DA-D84E6D5E119E}" type="pres">
      <dgm:prSet presAssocID="{4D9F33AE-22C0-4031-8436-5756466782B2}" presName="childNode" presStyleLbl="node1" presStyleIdx="5" presStyleCnt="11" custScaleY="249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3FAB6-C832-4957-A921-C7B467DCEE61}" type="pres">
      <dgm:prSet presAssocID="{DB9A041E-B892-4B93-B1D5-79B574F02BF4}" presName="aSpace" presStyleCnt="0"/>
      <dgm:spPr/>
      <dgm:t>
        <a:bodyPr/>
        <a:lstStyle/>
        <a:p>
          <a:endParaRPr lang="ru-RU"/>
        </a:p>
      </dgm:t>
    </dgm:pt>
    <dgm:pt modelId="{823F0098-BC75-42B2-B01C-FF90EC5DA1AD}" type="pres">
      <dgm:prSet presAssocID="{40BC46C4-66BF-420E-A58A-A9AE312F627D}" presName="compNode" presStyleCnt="0"/>
      <dgm:spPr/>
      <dgm:t>
        <a:bodyPr/>
        <a:lstStyle/>
        <a:p>
          <a:endParaRPr lang="ru-RU"/>
        </a:p>
      </dgm:t>
    </dgm:pt>
    <dgm:pt modelId="{2FE3AE03-7270-414F-B0F5-83B4C9EB4859}" type="pres">
      <dgm:prSet presAssocID="{40BC46C4-66BF-420E-A58A-A9AE312F627D}" presName="aNode" presStyleLbl="bgShp" presStyleIdx="1" presStyleCnt="2"/>
      <dgm:spPr/>
      <dgm:t>
        <a:bodyPr/>
        <a:lstStyle/>
        <a:p>
          <a:endParaRPr lang="ru-RU"/>
        </a:p>
      </dgm:t>
    </dgm:pt>
    <dgm:pt modelId="{F97070E2-025D-4618-968C-E109FAB7BC90}" type="pres">
      <dgm:prSet presAssocID="{40BC46C4-66BF-420E-A58A-A9AE312F627D}" presName="textNode" presStyleLbl="bgShp" presStyleIdx="1" presStyleCnt="2"/>
      <dgm:spPr/>
      <dgm:t>
        <a:bodyPr/>
        <a:lstStyle/>
        <a:p>
          <a:endParaRPr lang="ru-RU"/>
        </a:p>
      </dgm:t>
    </dgm:pt>
    <dgm:pt modelId="{1B4E44AF-5EE1-433F-8887-4203F5774F02}" type="pres">
      <dgm:prSet presAssocID="{40BC46C4-66BF-420E-A58A-A9AE312F627D}" presName="compChildNode" presStyleCnt="0"/>
      <dgm:spPr/>
      <dgm:t>
        <a:bodyPr/>
        <a:lstStyle/>
        <a:p>
          <a:endParaRPr lang="ru-RU"/>
        </a:p>
      </dgm:t>
    </dgm:pt>
    <dgm:pt modelId="{AFE5C7F1-BBB8-477D-B8D5-42B95F127BA6}" type="pres">
      <dgm:prSet presAssocID="{40BC46C4-66BF-420E-A58A-A9AE312F627D}" presName="theInnerList" presStyleCnt="0"/>
      <dgm:spPr/>
      <dgm:t>
        <a:bodyPr/>
        <a:lstStyle/>
        <a:p>
          <a:endParaRPr lang="ru-RU"/>
        </a:p>
      </dgm:t>
    </dgm:pt>
    <dgm:pt modelId="{081B17F3-9D83-47AD-BE2A-4192CB7D4CB9}" type="pres">
      <dgm:prSet presAssocID="{A449567A-1551-4041-A0AE-A5BC41C000B8}" presName="childNode" presStyleLbl="node1" presStyleIdx="6" presStyleCnt="11" custScaleY="80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AEEBA-DDA5-4DBB-849A-D856AABCA3EB}" type="pres">
      <dgm:prSet presAssocID="{A449567A-1551-4041-A0AE-A5BC41C000B8}" presName="aSpace2" presStyleCnt="0"/>
      <dgm:spPr/>
      <dgm:t>
        <a:bodyPr/>
        <a:lstStyle/>
        <a:p>
          <a:endParaRPr lang="ru-RU"/>
        </a:p>
      </dgm:t>
    </dgm:pt>
    <dgm:pt modelId="{B2D981F1-C968-477C-8FB4-CC66E7C65412}" type="pres">
      <dgm:prSet presAssocID="{5EC95A78-CD1F-47FF-83F2-DEFAD4F90489}" presName="childNode" presStyleLbl="node1" presStyleIdx="7" presStyleCnt="11" custScaleX="99886" custScaleY="16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3BCC8-88E7-427D-9DFE-C61F5AB74F0F}" type="pres">
      <dgm:prSet presAssocID="{5EC95A78-CD1F-47FF-83F2-DEFAD4F90489}" presName="aSpace2" presStyleCnt="0"/>
      <dgm:spPr/>
      <dgm:t>
        <a:bodyPr/>
        <a:lstStyle/>
        <a:p>
          <a:endParaRPr lang="ru-RU"/>
        </a:p>
      </dgm:t>
    </dgm:pt>
    <dgm:pt modelId="{5E55730A-6068-440C-814F-2940583840A0}" type="pres">
      <dgm:prSet presAssocID="{2FD8F165-329E-494C-B640-D6C94F277928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97BCB-1B16-4659-8B45-BDCFEA70B404}" type="pres">
      <dgm:prSet presAssocID="{2FD8F165-329E-494C-B640-D6C94F277928}" presName="aSpace2" presStyleCnt="0"/>
      <dgm:spPr/>
      <dgm:t>
        <a:bodyPr/>
        <a:lstStyle/>
        <a:p>
          <a:endParaRPr lang="ru-RU"/>
        </a:p>
      </dgm:t>
    </dgm:pt>
    <dgm:pt modelId="{70E09AB7-105A-41C1-AB53-D89AD01E56E8}" type="pres">
      <dgm:prSet presAssocID="{9B044304-9DE9-4C06-8C58-992DAD8B36A5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B9C6D-1725-4628-9CFB-2EE49B564905}" type="pres">
      <dgm:prSet presAssocID="{9B044304-9DE9-4C06-8C58-992DAD8B36A5}" presName="aSpace2" presStyleCnt="0"/>
      <dgm:spPr/>
      <dgm:t>
        <a:bodyPr/>
        <a:lstStyle/>
        <a:p>
          <a:endParaRPr lang="ru-RU"/>
        </a:p>
      </dgm:t>
    </dgm:pt>
    <dgm:pt modelId="{118C09E1-5221-4B71-83C0-8ABD4898D427}" type="pres">
      <dgm:prSet presAssocID="{87F0B496-D324-43DF-B285-74C360BB3901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15140-98A6-4C7A-9C42-8077D245583F}" type="presOf" srcId="{40BC46C4-66BF-420E-A58A-A9AE312F627D}" destId="{2FE3AE03-7270-414F-B0F5-83B4C9EB4859}" srcOrd="0" destOrd="0" presId="urn:microsoft.com/office/officeart/2005/8/layout/lProcess2"/>
    <dgm:cxn modelId="{3EDC84C3-0AC4-4FC1-B624-4CC14136B102}" srcId="{DB9A041E-B892-4B93-B1D5-79B574F02BF4}" destId="{A94D2856-EB8C-477E-8C96-A735798BE065}" srcOrd="2" destOrd="0" parTransId="{50F8F898-EAEF-40C7-BEDF-805E6D9AE9D2}" sibTransId="{9DC22053-E061-483F-BA89-5DF3B6322F10}"/>
    <dgm:cxn modelId="{21A5D6F9-6468-4530-B24B-F92B2EDA2587}" type="presOf" srcId="{B6F18042-AB37-4E37-B107-B88CC12640FD}" destId="{04799A75-AD19-4640-9C01-6300E5802D6F}" srcOrd="0" destOrd="0" presId="urn:microsoft.com/office/officeart/2005/8/layout/lProcess2"/>
    <dgm:cxn modelId="{939AE639-4B50-486D-983F-63224A3C3A20}" srcId="{DB9A041E-B892-4B93-B1D5-79B574F02BF4}" destId="{4D9F33AE-22C0-4031-8436-5756466782B2}" srcOrd="5" destOrd="0" parTransId="{DEB5F8F7-AF77-4E87-825D-50A90ADCEE68}" sibTransId="{5AAFB930-CC7F-4D02-924C-FE0917AE6E7A}"/>
    <dgm:cxn modelId="{AFED2AA1-EA97-425F-AC6F-6AFE679A1C46}" type="presOf" srcId="{A0DBEDB3-C620-4B32-A42D-449D87088C09}" destId="{E85CC284-95A3-4F7F-9BA8-3334073E711A}" srcOrd="0" destOrd="0" presId="urn:microsoft.com/office/officeart/2005/8/layout/lProcess2"/>
    <dgm:cxn modelId="{8D81D0C3-E67F-4E8E-98A5-BB532913CFD0}" type="presOf" srcId="{A94D2856-EB8C-477E-8C96-A735798BE065}" destId="{9DA3719C-CFB1-4151-B46E-11A9923CB594}" srcOrd="0" destOrd="0" presId="urn:microsoft.com/office/officeart/2005/8/layout/lProcess2"/>
    <dgm:cxn modelId="{E1BF4F58-F16F-4DF1-8EF3-A6CB86360D7C}" type="presOf" srcId="{5EC95A78-CD1F-47FF-83F2-DEFAD4F90489}" destId="{B2D981F1-C968-477C-8FB4-CC66E7C65412}" srcOrd="0" destOrd="0" presId="urn:microsoft.com/office/officeart/2005/8/layout/lProcess2"/>
    <dgm:cxn modelId="{56EFC4BE-9976-494F-B299-8D653A48F9D8}" srcId="{DB9A041E-B892-4B93-B1D5-79B574F02BF4}" destId="{A0DBEDB3-C620-4B32-A42D-449D87088C09}" srcOrd="1" destOrd="0" parTransId="{A9064264-C4F9-4FFE-9BF7-E0F63FB04058}" sibTransId="{7EE49169-391F-4BA7-B0EE-89DD75FE6E90}"/>
    <dgm:cxn modelId="{F6DF6DCD-CA88-4D6D-9A77-8FB640AD743D}" type="presOf" srcId="{D1E51EE3-865F-474D-8A84-D11D6408FA9A}" destId="{A081ADA8-37A7-4D02-A443-25E78BEB0D6B}" srcOrd="0" destOrd="0" presId="urn:microsoft.com/office/officeart/2005/8/layout/lProcess2"/>
    <dgm:cxn modelId="{65BED552-D4F9-4971-876F-13609A975F83}" srcId="{D1E51EE3-865F-474D-8A84-D11D6408FA9A}" destId="{DB9A041E-B892-4B93-B1D5-79B574F02BF4}" srcOrd="0" destOrd="0" parTransId="{117E2917-A5F6-4975-9A09-C3F57161FE99}" sibTransId="{4A9BB9C2-C88E-46FB-9680-79F8E1F9A4D5}"/>
    <dgm:cxn modelId="{A7BCC990-7296-4D23-AC2D-D15B4C4DC56A}" srcId="{40BC46C4-66BF-420E-A58A-A9AE312F627D}" destId="{9B044304-9DE9-4C06-8C58-992DAD8B36A5}" srcOrd="3" destOrd="0" parTransId="{4DFAED5F-9DC3-4602-9225-81C8442F94E7}" sibTransId="{812C2DDB-1FBF-44E8-A1BC-F4C8E42C0B24}"/>
    <dgm:cxn modelId="{9EFC4128-2427-42B2-84B9-22455820AE33}" type="presOf" srcId="{DB9A041E-B892-4B93-B1D5-79B574F02BF4}" destId="{508B26DE-6D9C-4B82-8157-B1A02312A507}" srcOrd="0" destOrd="0" presId="urn:microsoft.com/office/officeart/2005/8/layout/lProcess2"/>
    <dgm:cxn modelId="{F704B413-4FD4-42B7-AAC0-23746D19AC58}" type="presOf" srcId="{A8525E74-F238-475D-9713-26E0A98193B3}" destId="{F7AD7708-B4BB-4454-9AFE-ED9DB64A3903}" srcOrd="0" destOrd="0" presId="urn:microsoft.com/office/officeart/2005/8/layout/lProcess2"/>
    <dgm:cxn modelId="{A3BF0CC1-7EC2-46A4-B98D-1AAADAD6E099}" type="presOf" srcId="{4D9F33AE-22C0-4031-8436-5756466782B2}" destId="{A05D1D64-40F8-4DF4-A6DA-D84E6D5E119E}" srcOrd="0" destOrd="0" presId="urn:microsoft.com/office/officeart/2005/8/layout/lProcess2"/>
    <dgm:cxn modelId="{1FB13919-71F3-4EA0-84A2-915AB7F83191}" srcId="{40BC46C4-66BF-420E-A58A-A9AE312F627D}" destId="{2FD8F165-329E-494C-B640-D6C94F277928}" srcOrd="2" destOrd="0" parTransId="{F6F3945D-9893-40BB-82D3-3DFDF12420D2}" sibTransId="{213A3641-46C3-4C2D-9614-72EA0108C645}"/>
    <dgm:cxn modelId="{A613FCDB-0EBF-42BA-9F7F-7083AFA95692}" type="presOf" srcId="{40BC46C4-66BF-420E-A58A-A9AE312F627D}" destId="{F97070E2-025D-4618-968C-E109FAB7BC90}" srcOrd="1" destOrd="0" presId="urn:microsoft.com/office/officeart/2005/8/layout/lProcess2"/>
    <dgm:cxn modelId="{E4499191-BEAE-43E8-9043-21C710A54703}" type="presOf" srcId="{DB9A041E-B892-4B93-B1D5-79B574F02BF4}" destId="{D7843AD4-D0E3-4862-9783-C2FCE9C2114A}" srcOrd="1" destOrd="0" presId="urn:microsoft.com/office/officeart/2005/8/layout/lProcess2"/>
    <dgm:cxn modelId="{AE797083-8CF0-43A1-86F8-04F5DFE12AF4}" srcId="{DB9A041E-B892-4B93-B1D5-79B574F02BF4}" destId="{A8525E74-F238-475D-9713-26E0A98193B3}" srcOrd="4" destOrd="0" parTransId="{5CAD540F-D9AD-4182-84D7-08AB6C5B19D7}" sibTransId="{9540D8D9-EEB9-457B-9D93-5C61595D46A5}"/>
    <dgm:cxn modelId="{679705C6-E1C4-427B-AA40-E043BCC028B8}" srcId="{D1E51EE3-865F-474D-8A84-D11D6408FA9A}" destId="{40BC46C4-66BF-420E-A58A-A9AE312F627D}" srcOrd="1" destOrd="0" parTransId="{EEF860ED-1526-4E6F-B959-0F527C4658E4}" sibTransId="{229B7E92-0F77-472B-B02B-6B3E4AA88F97}"/>
    <dgm:cxn modelId="{12637BBF-AC3A-4301-9808-E1D6A3F89420}" srcId="{40BC46C4-66BF-420E-A58A-A9AE312F627D}" destId="{87F0B496-D324-43DF-B285-74C360BB3901}" srcOrd="4" destOrd="0" parTransId="{70850C44-FD86-4772-93B7-6AACEB834EAC}" sibTransId="{C80B0068-1811-41F8-ABC5-E5A8628C2001}"/>
    <dgm:cxn modelId="{55F92510-A9B0-4FCE-900A-F72FA96AF8CB}" type="presOf" srcId="{A449567A-1551-4041-A0AE-A5BC41C000B8}" destId="{081B17F3-9D83-47AD-BE2A-4192CB7D4CB9}" srcOrd="0" destOrd="0" presId="urn:microsoft.com/office/officeart/2005/8/layout/lProcess2"/>
    <dgm:cxn modelId="{6E9FA10D-6B2D-454A-9E3B-15194B29F3CB}" srcId="{40BC46C4-66BF-420E-A58A-A9AE312F627D}" destId="{A449567A-1551-4041-A0AE-A5BC41C000B8}" srcOrd="0" destOrd="0" parTransId="{81917186-D488-4DCC-A25E-719A22B931A5}" sibTransId="{1A257FEE-8695-46D8-A66F-84A37394E6AC}"/>
    <dgm:cxn modelId="{E8678728-2147-4EF4-94A1-C72F1B6B7555}" type="presOf" srcId="{DD94BD92-954F-463C-9981-416BEF926CFC}" destId="{CC581563-DDF1-478D-8B33-605A260B1809}" srcOrd="0" destOrd="0" presId="urn:microsoft.com/office/officeart/2005/8/layout/lProcess2"/>
    <dgm:cxn modelId="{509556BF-2DCD-4D69-A41B-E0B25AEFAB65}" type="presOf" srcId="{87F0B496-D324-43DF-B285-74C360BB3901}" destId="{118C09E1-5221-4B71-83C0-8ABD4898D427}" srcOrd="0" destOrd="0" presId="urn:microsoft.com/office/officeart/2005/8/layout/lProcess2"/>
    <dgm:cxn modelId="{DFFBC847-4EE9-472D-95F0-76FE461DFAD2}" srcId="{40BC46C4-66BF-420E-A58A-A9AE312F627D}" destId="{5EC95A78-CD1F-47FF-83F2-DEFAD4F90489}" srcOrd="1" destOrd="0" parTransId="{F7DF2B95-DD88-49ED-B056-ADBC1BBED71B}" sibTransId="{4823EED8-9868-4694-8A82-5842FDB27816}"/>
    <dgm:cxn modelId="{9A9CD78D-356B-4C8C-A462-68C957800380}" type="presOf" srcId="{2FD8F165-329E-494C-B640-D6C94F277928}" destId="{5E55730A-6068-440C-814F-2940583840A0}" srcOrd="0" destOrd="0" presId="urn:microsoft.com/office/officeart/2005/8/layout/lProcess2"/>
    <dgm:cxn modelId="{D4CA9D68-A825-4A25-8E9A-C80085DB1189}" type="presOf" srcId="{9B044304-9DE9-4C06-8C58-992DAD8B36A5}" destId="{70E09AB7-105A-41C1-AB53-D89AD01E56E8}" srcOrd="0" destOrd="0" presId="urn:microsoft.com/office/officeart/2005/8/layout/lProcess2"/>
    <dgm:cxn modelId="{77EE2BA1-B5FD-4306-93E8-BA248EC9010C}" srcId="{DB9A041E-B892-4B93-B1D5-79B574F02BF4}" destId="{B6F18042-AB37-4E37-B107-B88CC12640FD}" srcOrd="0" destOrd="0" parTransId="{A0C6EE06-160B-4778-B249-9437D0ABB95A}" sibTransId="{4F2A9732-ABA2-43C2-9E5A-2559EF04524B}"/>
    <dgm:cxn modelId="{927D47FA-D743-41D5-A36C-16164AF38954}" srcId="{DB9A041E-B892-4B93-B1D5-79B574F02BF4}" destId="{DD94BD92-954F-463C-9981-416BEF926CFC}" srcOrd="3" destOrd="0" parTransId="{3E609ADB-7491-485C-8CD5-60034A55450A}" sibTransId="{DB22467F-78D1-41B7-8644-68A7A4805F85}"/>
    <dgm:cxn modelId="{5EFAC6D5-751E-4A9A-BB44-E4C66C336D4A}" type="presParOf" srcId="{A081ADA8-37A7-4D02-A443-25E78BEB0D6B}" destId="{14301619-DABD-4F23-94F3-5306C1AC8DBC}" srcOrd="0" destOrd="0" presId="urn:microsoft.com/office/officeart/2005/8/layout/lProcess2"/>
    <dgm:cxn modelId="{DD058603-208D-4E80-9D9E-206A4DA22029}" type="presParOf" srcId="{14301619-DABD-4F23-94F3-5306C1AC8DBC}" destId="{508B26DE-6D9C-4B82-8157-B1A02312A507}" srcOrd="0" destOrd="0" presId="urn:microsoft.com/office/officeart/2005/8/layout/lProcess2"/>
    <dgm:cxn modelId="{2C4F7E68-9C38-459E-9CF8-2BC7E6F62DDC}" type="presParOf" srcId="{14301619-DABD-4F23-94F3-5306C1AC8DBC}" destId="{D7843AD4-D0E3-4862-9783-C2FCE9C2114A}" srcOrd="1" destOrd="0" presId="urn:microsoft.com/office/officeart/2005/8/layout/lProcess2"/>
    <dgm:cxn modelId="{227E8728-D9EA-4BD9-817B-F3DAEB5A1099}" type="presParOf" srcId="{14301619-DABD-4F23-94F3-5306C1AC8DBC}" destId="{C6E33B0E-69DA-4081-9BEB-AF11A16FE9AC}" srcOrd="2" destOrd="0" presId="urn:microsoft.com/office/officeart/2005/8/layout/lProcess2"/>
    <dgm:cxn modelId="{4BCE24FC-C567-4633-B4C5-4D896D4A030A}" type="presParOf" srcId="{C6E33B0E-69DA-4081-9BEB-AF11A16FE9AC}" destId="{7E1A1DE3-65E9-499A-BB01-581ED27A1F66}" srcOrd="0" destOrd="0" presId="urn:microsoft.com/office/officeart/2005/8/layout/lProcess2"/>
    <dgm:cxn modelId="{9CBDDEA6-D325-4B6D-B297-165DFF16F2B9}" type="presParOf" srcId="{7E1A1DE3-65E9-499A-BB01-581ED27A1F66}" destId="{04799A75-AD19-4640-9C01-6300E5802D6F}" srcOrd="0" destOrd="0" presId="urn:microsoft.com/office/officeart/2005/8/layout/lProcess2"/>
    <dgm:cxn modelId="{7B26185B-CF27-43DF-B4E4-6E5F9030F845}" type="presParOf" srcId="{7E1A1DE3-65E9-499A-BB01-581ED27A1F66}" destId="{C4F00D6E-22D2-446C-9B22-8091FA1CBE7E}" srcOrd="1" destOrd="0" presId="urn:microsoft.com/office/officeart/2005/8/layout/lProcess2"/>
    <dgm:cxn modelId="{45A0039B-585C-44B4-BC7F-7752686B0EE2}" type="presParOf" srcId="{7E1A1DE3-65E9-499A-BB01-581ED27A1F66}" destId="{E85CC284-95A3-4F7F-9BA8-3334073E711A}" srcOrd="2" destOrd="0" presId="urn:microsoft.com/office/officeart/2005/8/layout/lProcess2"/>
    <dgm:cxn modelId="{791E4DFF-3BA8-480E-88DA-10BB779F2914}" type="presParOf" srcId="{7E1A1DE3-65E9-499A-BB01-581ED27A1F66}" destId="{3D719DCD-2D67-4CDC-823B-8A1BC5594C59}" srcOrd="3" destOrd="0" presId="urn:microsoft.com/office/officeart/2005/8/layout/lProcess2"/>
    <dgm:cxn modelId="{B5E3B035-6CC7-43A8-A184-D2C22D1B63DB}" type="presParOf" srcId="{7E1A1DE3-65E9-499A-BB01-581ED27A1F66}" destId="{9DA3719C-CFB1-4151-B46E-11A9923CB594}" srcOrd="4" destOrd="0" presId="urn:microsoft.com/office/officeart/2005/8/layout/lProcess2"/>
    <dgm:cxn modelId="{293211B7-FF56-44C2-877D-FBAB857D754C}" type="presParOf" srcId="{7E1A1DE3-65E9-499A-BB01-581ED27A1F66}" destId="{9FED7B87-F9F8-4BB1-9364-AA22A48530BF}" srcOrd="5" destOrd="0" presId="urn:microsoft.com/office/officeart/2005/8/layout/lProcess2"/>
    <dgm:cxn modelId="{CD5A48D8-AAC7-4580-985E-8C0C3654CCD2}" type="presParOf" srcId="{7E1A1DE3-65E9-499A-BB01-581ED27A1F66}" destId="{CC581563-DDF1-478D-8B33-605A260B1809}" srcOrd="6" destOrd="0" presId="urn:microsoft.com/office/officeart/2005/8/layout/lProcess2"/>
    <dgm:cxn modelId="{B71CE5C4-5510-4412-AED7-129EF44D6233}" type="presParOf" srcId="{7E1A1DE3-65E9-499A-BB01-581ED27A1F66}" destId="{9E8E817D-E112-463D-9CC7-868882862029}" srcOrd="7" destOrd="0" presId="urn:microsoft.com/office/officeart/2005/8/layout/lProcess2"/>
    <dgm:cxn modelId="{13BE8574-AFEB-4F96-B9D0-26AAF12FAEFE}" type="presParOf" srcId="{7E1A1DE3-65E9-499A-BB01-581ED27A1F66}" destId="{F7AD7708-B4BB-4454-9AFE-ED9DB64A3903}" srcOrd="8" destOrd="0" presId="urn:microsoft.com/office/officeart/2005/8/layout/lProcess2"/>
    <dgm:cxn modelId="{50CEFF56-0444-4DFE-83C5-5B269D656C73}" type="presParOf" srcId="{7E1A1DE3-65E9-499A-BB01-581ED27A1F66}" destId="{A162183C-4A80-4288-B246-D7ECD9E31B80}" srcOrd="9" destOrd="0" presId="urn:microsoft.com/office/officeart/2005/8/layout/lProcess2"/>
    <dgm:cxn modelId="{C330C7EB-8F47-44EA-BF63-F0F954162048}" type="presParOf" srcId="{7E1A1DE3-65E9-499A-BB01-581ED27A1F66}" destId="{A05D1D64-40F8-4DF4-A6DA-D84E6D5E119E}" srcOrd="10" destOrd="0" presId="urn:microsoft.com/office/officeart/2005/8/layout/lProcess2"/>
    <dgm:cxn modelId="{0D0855D3-9DD6-463F-B797-E740DEF27252}" type="presParOf" srcId="{A081ADA8-37A7-4D02-A443-25E78BEB0D6B}" destId="{DDD3FAB6-C832-4957-A921-C7B467DCEE61}" srcOrd="1" destOrd="0" presId="urn:microsoft.com/office/officeart/2005/8/layout/lProcess2"/>
    <dgm:cxn modelId="{BD0B8B11-218E-4FFE-9C72-17F20B15CB8F}" type="presParOf" srcId="{A081ADA8-37A7-4D02-A443-25E78BEB0D6B}" destId="{823F0098-BC75-42B2-B01C-FF90EC5DA1AD}" srcOrd="2" destOrd="0" presId="urn:microsoft.com/office/officeart/2005/8/layout/lProcess2"/>
    <dgm:cxn modelId="{D7850006-9968-4D9D-96D2-1CF5372915ED}" type="presParOf" srcId="{823F0098-BC75-42B2-B01C-FF90EC5DA1AD}" destId="{2FE3AE03-7270-414F-B0F5-83B4C9EB4859}" srcOrd="0" destOrd="0" presId="urn:microsoft.com/office/officeart/2005/8/layout/lProcess2"/>
    <dgm:cxn modelId="{C3FD85DF-96B8-41A2-9EF8-856DC40A9BB7}" type="presParOf" srcId="{823F0098-BC75-42B2-B01C-FF90EC5DA1AD}" destId="{F97070E2-025D-4618-968C-E109FAB7BC90}" srcOrd="1" destOrd="0" presId="urn:microsoft.com/office/officeart/2005/8/layout/lProcess2"/>
    <dgm:cxn modelId="{71AA8571-C96F-4BB8-80CE-340B9E692AE7}" type="presParOf" srcId="{823F0098-BC75-42B2-B01C-FF90EC5DA1AD}" destId="{1B4E44AF-5EE1-433F-8887-4203F5774F02}" srcOrd="2" destOrd="0" presId="urn:microsoft.com/office/officeart/2005/8/layout/lProcess2"/>
    <dgm:cxn modelId="{BA7B26F7-233D-4CC1-A889-C3EDD65A7372}" type="presParOf" srcId="{1B4E44AF-5EE1-433F-8887-4203F5774F02}" destId="{AFE5C7F1-BBB8-477D-B8D5-42B95F127BA6}" srcOrd="0" destOrd="0" presId="urn:microsoft.com/office/officeart/2005/8/layout/lProcess2"/>
    <dgm:cxn modelId="{EC4F6357-97EE-4A3A-9682-D62F1E5C1803}" type="presParOf" srcId="{AFE5C7F1-BBB8-477D-B8D5-42B95F127BA6}" destId="{081B17F3-9D83-47AD-BE2A-4192CB7D4CB9}" srcOrd="0" destOrd="0" presId="urn:microsoft.com/office/officeart/2005/8/layout/lProcess2"/>
    <dgm:cxn modelId="{EB0BEFED-FE9E-412B-AD42-D4A7725DF585}" type="presParOf" srcId="{AFE5C7F1-BBB8-477D-B8D5-42B95F127BA6}" destId="{081AEEBA-DDA5-4DBB-849A-D856AABCA3EB}" srcOrd="1" destOrd="0" presId="urn:microsoft.com/office/officeart/2005/8/layout/lProcess2"/>
    <dgm:cxn modelId="{D6543D23-49A4-445C-9AC3-ED854B1C39AD}" type="presParOf" srcId="{AFE5C7F1-BBB8-477D-B8D5-42B95F127BA6}" destId="{B2D981F1-C968-477C-8FB4-CC66E7C65412}" srcOrd="2" destOrd="0" presId="urn:microsoft.com/office/officeart/2005/8/layout/lProcess2"/>
    <dgm:cxn modelId="{EF947887-7046-4E3A-8C8C-8273A7279D97}" type="presParOf" srcId="{AFE5C7F1-BBB8-477D-B8D5-42B95F127BA6}" destId="{4A03BCC8-88E7-427D-9DFE-C61F5AB74F0F}" srcOrd="3" destOrd="0" presId="urn:microsoft.com/office/officeart/2005/8/layout/lProcess2"/>
    <dgm:cxn modelId="{D0B1D4FA-5FD8-4A24-BA70-CEF6566FB6B5}" type="presParOf" srcId="{AFE5C7F1-BBB8-477D-B8D5-42B95F127BA6}" destId="{5E55730A-6068-440C-814F-2940583840A0}" srcOrd="4" destOrd="0" presId="urn:microsoft.com/office/officeart/2005/8/layout/lProcess2"/>
    <dgm:cxn modelId="{2CEDB8D9-7D86-4577-B863-B141A9E90EF9}" type="presParOf" srcId="{AFE5C7F1-BBB8-477D-B8D5-42B95F127BA6}" destId="{3AD97BCB-1B16-4659-8B45-BDCFEA70B404}" srcOrd="5" destOrd="0" presId="urn:microsoft.com/office/officeart/2005/8/layout/lProcess2"/>
    <dgm:cxn modelId="{270BBE27-FC2A-45E9-8566-C344CEFC91F7}" type="presParOf" srcId="{AFE5C7F1-BBB8-477D-B8D5-42B95F127BA6}" destId="{70E09AB7-105A-41C1-AB53-D89AD01E56E8}" srcOrd="6" destOrd="0" presId="urn:microsoft.com/office/officeart/2005/8/layout/lProcess2"/>
    <dgm:cxn modelId="{F3B2FB8E-9FE7-472D-BAC2-2B42D55385E1}" type="presParOf" srcId="{AFE5C7F1-BBB8-477D-B8D5-42B95F127BA6}" destId="{C76B9C6D-1725-4628-9CFB-2EE49B564905}" srcOrd="7" destOrd="0" presId="urn:microsoft.com/office/officeart/2005/8/layout/lProcess2"/>
    <dgm:cxn modelId="{BEF14692-82EC-41E2-99EE-491B74F3930C}" type="presParOf" srcId="{AFE5C7F1-BBB8-477D-B8D5-42B95F127BA6}" destId="{118C09E1-5221-4B71-83C0-8ABD4898D427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EC41C-6364-4C41-8458-DC5D3B899B31}">
      <dsp:nvSpPr>
        <dsp:cNvPr id="0" name=""/>
        <dsp:cNvSpPr/>
      </dsp:nvSpPr>
      <dsp:spPr>
        <a:xfrm>
          <a:off x="2035180" y="328614"/>
          <a:ext cx="584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35245" y="45720"/>
              </a:lnTo>
              <a:lnTo>
                <a:pt x="835245" y="73450"/>
              </a:lnTo>
              <a:lnTo>
                <a:pt x="1636291" y="7345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311834" y="372975"/>
        <a:ext cx="0" cy="0"/>
      </dsp:txXfrm>
    </dsp:sp>
    <dsp:sp modelId="{3405EBF3-F1A0-4DF1-A23D-20F4D2275036}">
      <dsp:nvSpPr>
        <dsp:cNvPr id="0" name=""/>
        <dsp:cNvSpPr/>
      </dsp:nvSpPr>
      <dsp:spPr>
        <a:xfrm>
          <a:off x="263249" y="33899"/>
          <a:ext cx="1773731" cy="7084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Производители МИ                             класса 2а стерильные, 2б и 3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63249" y="33899"/>
        <a:ext cx="1773731" cy="708486"/>
      </dsp:txXfrm>
    </dsp:sp>
    <dsp:sp modelId="{F9026CB7-7DB9-44DD-A871-5FA788456666}">
      <dsp:nvSpPr>
        <dsp:cNvPr id="0" name=""/>
        <dsp:cNvSpPr/>
      </dsp:nvSpPr>
      <dsp:spPr>
        <a:xfrm>
          <a:off x="1144783" y="726777"/>
          <a:ext cx="2097250" cy="186192"/>
        </a:xfrm>
        <a:custGeom>
          <a:avLst/>
          <a:gdLst/>
          <a:ahLst/>
          <a:cxnLst/>
          <a:rect l="0" t="0" r="0" b="0"/>
          <a:pathLst>
            <a:path>
              <a:moveTo>
                <a:pt x="4563340" y="0"/>
              </a:moveTo>
              <a:lnTo>
                <a:pt x="4563340" y="256404"/>
              </a:lnTo>
              <a:lnTo>
                <a:pt x="0" y="256404"/>
              </a:lnTo>
              <a:lnTo>
                <a:pt x="0" y="478609"/>
              </a:lnTo>
            </a:path>
          </a:pathLst>
        </a:custGeom>
        <a:noFill/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40698" y="818514"/>
        <a:ext cx="0" cy="0"/>
      </dsp:txXfrm>
    </dsp:sp>
    <dsp:sp modelId="{27767EE5-9427-42ED-A37D-1CE5CFE74E62}">
      <dsp:nvSpPr>
        <dsp:cNvPr id="0" name=""/>
        <dsp:cNvSpPr/>
      </dsp:nvSpPr>
      <dsp:spPr>
        <a:xfrm>
          <a:off x="2651628" y="20091"/>
          <a:ext cx="1180811" cy="708486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СМК</a:t>
          </a:r>
          <a:endParaRPr lang="ru-RU" sz="1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651628" y="20091"/>
        <a:ext cx="1180811" cy="708486"/>
      </dsp:txXfrm>
    </dsp:sp>
    <dsp:sp modelId="{FAEC67A9-410C-41E2-AF29-3A00F07A6AE4}">
      <dsp:nvSpPr>
        <dsp:cNvPr id="0" name=""/>
        <dsp:cNvSpPr/>
      </dsp:nvSpPr>
      <dsp:spPr>
        <a:xfrm>
          <a:off x="2028828" y="1336109"/>
          <a:ext cx="5839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092"/>
              </a:moveTo>
              <a:lnTo>
                <a:pt x="844994" y="49092"/>
              </a:lnTo>
              <a:lnTo>
                <a:pt x="844994" y="45720"/>
              </a:lnTo>
              <a:lnTo>
                <a:pt x="1655789" y="45720"/>
              </a:lnTo>
            </a:path>
          </a:pathLst>
        </a:custGeom>
        <a:noFill/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305450" y="1380470"/>
        <a:ext cx="0" cy="0"/>
      </dsp:txXfrm>
    </dsp:sp>
    <dsp:sp modelId="{21921FAC-5253-491A-83DA-E1A5DF432960}">
      <dsp:nvSpPr>
        <dsp:cNvPr id="0" name=""/>
        <dsp:cNvSpPr/>
      </dsp:nvSpPr>
      <dsp:spPr>
        <a:xfrm>
          <a:off x="258939" y="945370"/>
          <a:ext cx="1771688" cy="872919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Производители МИ  класса 1 и 2а нестерильные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58939" y="945370"/>
        <a:ext cx="1771688" cy="872919"/>
      </dsp:txXfrm>
    </dsp:sp>
    <dsp:sp modelId="{1E7AEE12-E65A-4164-B82C-5700F69DCBEA}">
      <dsp:nvSpPr>
        <dsp:cNvPr id="0" name=""/>
        <dsp:cNvSpPr/>
      </dsp:nvSpPr>
      <dsp:spPr>
        <a:xfrm>
          <a:off x="1185297" y="1753125"/>
          <a:ext cx="2050324" cy="276782"/>
        </a:xfrm>
        <a:custGeom>
          <a:avLst/>
          <a:gdLst/>
          <a:ahLst/>
          <a:cxnLst/>
          <a:rect l="0" t="0" r="0" b="0"/>
          <a:pathLst>
            <a:path>
              <a:moveTo>
                <a:pt x="2320156" y="0"/>
              </a:moveTo>
              <a:lnTo>
                <a:pt x="2320156" y="187119"/>
              </a:lnTo>
              <a:lnTo>
                <a:pt x="0" y="187119"/>
              </a:lnTo>
              <a:lnTo>
                <a:pt x="0" y="340039"/>
              </a:lnTo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58628" y="1890157"/>
        <a:ext cx="0" cy="0"/>
      </dsp:txXfrm>
    </dsp:sp>
    <dsp:sp modelId="{5C138B41-D013-468D-A1EF-08EDC2100F74}">
      <dsp:nvSpPr>
        <dsp:cNvPr id="0" name=""/>
        <dsp:cNvSpPr/>
      </dsp:nvSpPr>
      <dsp:spPr>
        <a:xfrm>
          <a:off x="2645216" y="1046439"/>
          <a:ext cx="1180811" cy="708486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СМК</a:t>
          </a:r>
          <a:endParaRPr lang="ru-RU" sz="1400" b="0" kern="1200" cap="none" spc="0" dirty="0">
            <a:ln w="22225">
              <a:prstDash val="solid"/>
            </a:ln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645216" y="1046439"/>
        <a:ext cx="1180811" cy="708486"/>
      </dsp:txXfrm>
    </dsp:sp>
    <dsp:sp modelId="{2AFB3B7E-659A-49B2-A5A7-98D45D74015D}">
      <dsp:nvSpPr>
        <dsp:cNvPr id="0" name=""/>
        <dsp:cNvSpPr/>
      </dsp:nvSpPr>
      <dsp:spPr>
        <a:xfrm>
          <a:off x="377657" y="2062308"/>
          <a:ext cx="1615278" cy="86598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Внесение изменений в РД в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уведомительном порядке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77657" y="2062308"/>
        <a:ext cx="1615278" cy="86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BDC36-AC60-4445-A69D-5FCC7D6B4239}">
      <dsp:nvSpPr>
        <dsp:cNvPr id="0" name=""/>
        <dsp:cNvSpPr/>
      </dsp:nvSpPr>
      <dsp:spPr>
        <a:xfrm>
          <a:off x="3072514" y="-2741"/>
          <a:ext cx="2245184" cy="13816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alibri"/>
              <a:ea typeface="+mn-ea"/>
              <a:cs typeface="+mn-cs"/>
            </a:rPr>
            <a:t>Процессы проектирования и разработки</a:t>
          </a: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3139960" y="64705"/>
        <a:ext cx="2110292" cy="1246754"/>
      </dsp:txXfrm>
    </dsp:sp>
    <dsp:sp modelId="{4404DCAD-CAB0-463A-AF3F-E70DB068C974}">
      <dsp:nvSpPr>
        <dsp:cNvPr id="0" name=""/>
        <dsp:cNvSpPr/>
      </dsp:nvSpPr>
      <dsp:spPr>
        <a:xfrm>
          <a:off x="1483905" y="688082"/>
          <a:ext cx="5422403" cy="5422403"/>
        </a:xfrm>
        <a:custGeom>
          <a:avLst/>
          <a:gdLst/>
          <a:ahLst/>
          <a:cxnLst/>
          <a:rect l="0" t="0" r="0" b="0"/>
          <a:pathLst>
            <a:path>
              <a:moveTo>
                <a:pt x="4012731" y="260149"/>
              </a:moveTo>
              <a:arcTo wR="2827951" hR="2827951" stAng="17686111" swAng="185415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7CF80-1727-4C7F-AF6E-925D2CA42995}">
      <dsp:nvSpPr>
        <dsp:cNvPr id="0" name=""/>
        <dsp:cNvSpPr/>
      </dsp:nvSpPr>
      <dsp:spPr>
        <a:xfrm>
          <a:off x="5728933" y="1882434"/>
          <a:ext cx="2089359" cy="1358083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alibri"/>
              <a:ea typeface="+mn-ea"/>
              <a:cs typeface="+mn-cs"/>
            </a:rPr>
            <a:t>Процессы управления документацией и записями</a:t>
          </a: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5795229" y="1948730"/>
        <a:ext cx="1956767" cy="1225491"/>
      </dsp:txXfrm>
    </dsp:sp>
    <dsp:sp modelId="{8914566C-67AA-434C-877F-9BD9EE6D24FB}">
      <dsp:nvSpPr>
        <dsp:cNvPr id="0" name=""/>
        <dsp:cNvSpPr/>
      </dsp:nvSpPr>
      <dsp:spPr>
        <a:xfrm>
          <a:off x="1483905" y="688082"/>
          <a:ext cx="5422403" cy="5422403"/>
        </a:xfrm>
        <a:custGeom>
          <a:avLst/>
          <a:gdLst/>
          <a:ahLst/>
          <a:cxnLst/>
          <a:rect l="0" t="0" r="0" b="0"/>
          <a:pathLst>
            <a:path>
              <a:moveTo>
                <a:pt x="5652049" y="2680342"/>
              </a:moveTo>
              <a:arcTo wR="2827951" hR="2827951" stAng="21420480" swAng="2195005"/>
            </a:path>
          </a:pathLst>
        </a:custGeom>
        <a:noFill/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EBBB8-8637-414F-8D07-F3D162BB8EB6}">
      <dsp:nvSpPr>
        <dsp:cNvPr id="0" name=""/>
        <dsp:cNvSpPr/>
      </dsp:nvSpPr>
      <dsp:spPr>
        <a:xfrm>
          <a:off x="4744031" y="4913650"/>
          <a:ext cx="2089359" cy="1358083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alibri"/>
              <a:ea typeface="+mn-ea"/>
              <a:cs typeface="+mn-cs"/>
            </a:rPr>
            <a:t>Процессы производства и выходного контроля</a:t>
          </a: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4810327" y="4979946"/>
        <a:ext cx="1956767" cy="1225491"/>
      </dsp:txXfrm>
    </dsp:sp>
    <dsp:sp modelId="{B4E8A760-0E64-4FFD-A57C-593B809B0867}">
      <dsp:nvSpPr>
        <dsp:cNvPr id="0" name=""/>
        <dsp:cNvSpPr/>
      </dsp:nvSpPr>
      <dsp:spPr>
        <a:xfrm>
          <a:off x="1483905" y="688082"/>
          <a:ext cx="5422403" cy="5422403"/>
        </a:xfrm>
        <a:custGeom>
          <a:avLst/>
          <a:gdLst/>
          <a:ahLst/>
          <a:cxnLst/>
          <a:rect l="0" t="0" r="0" b="0"/>
          <a:pathLst>
            <a:path>
              <a:moveTo>
                <a:pt x="3391081" y="5599268"/>
              </a:moveTo>
              <a:arcTo wR="2827951" hR="2827951" stAng="4710835" swAng="1166871"/>
            </a:path>
          </a:pathLst>
        </a:custGeom>
        <a:noFill/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DD49A-8728-4939-87F2-D1C69EBC73ED}">
      <dsp:nvSpPr>
        <dsp:cNvPr id="0" name=""/>
        <dsp:cNvSpPr/>
      </dsp:nvSpPr>
      <dsp:spPr>
        <a:xfrm>
          <a:off x="1392557" y="4867326"/>
          <a:ext cx="2417890" cy="1450732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ea typeface="+mn-ea"/>
              <a:cs typeface="+mn-cs"/>
            </a:rPr>
            <a:t>Процессы корректирующих и предупреждающих действий</a:t>
          </a: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1463376" y="4938145"/>
        <a:ext cx="2276252" cy="1309094"/>
      </dsp:txXfrm>
    </dsp:sp>
    <dsp:sp modelId="{55F6D82C-61CB-4EE0-8D06-8BF7D55EA0BD}">
      <dsp:nvSpPr>
        <dsp:cNvPr id="0" name=""/>
        <dsp:cNvSpPr/>
      </dsp:nvSpPr>
      <dsp:spPr>
        <a:xfrm>
          <a:off x="1483905" y="688082"/>
          <a:ext cx="5422403" cy="5422403"/>
        </a:xfrm>
        <a:custGeom>
          <a:avLst/>
          <a:gdLst/>
          <a:ahLst/>
          <a:cxnLst/>
          <a:rect l="0" t="0" r="0" b="0"/>
          <a:pathLst>
            <a:path>
              <a:moveTo>
                <a:pt x="441036" y="4344510"/>
              </a:moveTo>
              <a:arcTo wR="2827951" hR="2827951" stAng="8854177" swAng="2126011"/>
            </a:path>
          </a:pathLst>
        </a:custGeom>
        <a:noFill/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F8040-968A-4181-9FB3-DBA6D19E44FC}">
      <dsp:nvSpPr>
        <dsp:cNvPr id="0" name=""/>
        <dsp:cNvSpPr/>
      </dsp:nvSpPr>
      <dsp:spPr>
        <a:xfrm>
          <a:off x="571920" y="1882434"/>
          <a:ext cx="2089359" cy="1358083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alibri"/>
              <a:ea typeface="+mn-ea"/>
              <a:cs typeface="+mn-cs"/>
            </a:rPr>
            <a:t>Процессы, связанные с потребителем</a:t>
          </a:r>
          <a:endParaRPr lang="ru-RU" sz="1600" kern="1200" dirty="0">
            <a:latin typeface="Calibri"/>
            <a:ea typeface="+mn-ea"/>
            <a:cs typeface="+mn-cs"/>
          </a:endParaRPr>
        </a:p>
      </dsp:txBody>
      <dsp:txXfrm>
        <a:off x="638216" y="1948730"/>
        <a:ext cx="1956767" cy="1225491"/>
      </dsp:txXfrm>
    </dsp:sp>
    <dsp:sp modelId="{0FF2E4B8-2BDB-4800-8B77-823D4AAB60AE}">
      <dsp:nvSpPr>
        <dsp:cNvPr id="0" name=""/>
        <dsp:cNvSpPr/>
      </dsp:nvSpPr>
      <dsp:spPr>
        <a:xfrm>
          <a:off x="1483905" y="688082"/>
          <a:ext cx="5422403" cy="5422403"/>
        </a:xfrm>
        <a:custGeom>
          <a:avLst/>
          <a:gdLst/>
          <a:ahLst/>
          <a:cxnLst/>
          <a:rect l="0" t="0" r="0" b="0"/>
          <a:pathLst>
            <a:path>
              <a:moveTo>
                <a:pt x="492591" y="1233146"/>
              </a:moveTo>
              <a:arcTo wR="2827951" hR="2827951" stAng="12859738" swAng="1854151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0A067-F083-4602-BDF1-8996ACB78061}">
      <dsp:nvSpPr>
        <dsp:cNvPr id="0" name=""/>
        <dsp:cNvSpPr/>
      </dsp:nvSpPr>
      <dsp:spPr>
        <a:xfrm>
          <a:off x="4827" y="89393"/>
          <a:ext cx="4938819" cy="23138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charset="0"/>
              <a:ea typeface="+mn-ea"/>
              <a:cs typeface="Arial" charset="0"/>
            </a:rPr>
            <a:t>В общем случае оценка каждого из процессов</a:t>
          </a:r>
          <a:r>
            <a:rPr lang="en-US" sz="1200" b="1" kern="1200" dirty="0" smtClean="0">
              <a:latin typeface="Arial" charset="0"/>
              <a:ea typeface="+mn-ea"/>
              <a:cs typeface="Arial" charset="0"/>
            </a:rPr>
            <a:t> </a:t>
          </a:r>
          <a:r>
            <a:rPr lang="ru-RU" sz="1200" b="1" kern="1200" dirty="0" smtClean="0">
              <a:latin typeface="Arial" charset="0"/>
              <a:ea typeface="+mn-ea"/>
              <a:cs typeface="Arial" charset="0"/>
            </a:rPr>
            <a:t>состоит из:</a:t>
          </a:r>
          <a:endParaRPr lang="ru-RU" sz="12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604" y="96170"/>
        <a:ext cx="4925265" cy="217828"/>
      </dsp:txXfrm>
    </dsp:sp>
    <dsp:sp modelId="{59F664FF-C39C-459B-A037-0320F6BE8856}">
      <dsp:nvSpPr>
        <dsp:cNvPr id="0" name=""/>
        <dsp:cNvSpPr/>
      </dsp:nvSpPr>
      <dsp:spPr>
        <a:xfrm>
          <a:off x="0" y="344778"/>
          <a:ext cx="1015572" cy="61748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FD208-D0F8-44BA-996A-1B07D57534C9}">
      <dsp:nvSpPr>
        <dsp:cNvPr id="0" name=""/>
        <dsp:cNvSpPr/>
      </dsp:nvSpPr>
      <dsp:spPr>
        <a:xfrm>
          <a:off x="1098182" y="377218"/>
          <a:ext cx="3824839" cy="620378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того, что </a:t>
          </a:r>
          <a:r>
            <a:rPr lang="ru-RU" sz="1400" u="none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процедуры</a:t>
          </a:r>
          <a:r>
            <a:rPr lang="ru-RU" sz="14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были разработаны </a:t>
          </a:r>
          <a:endParaRPr lang="ru-R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28472" y="407508"/>
        <a:ext cx="3764259" cy="559798"/>
      </dsp:txXfrm>
    </dsp:sp>
    <dsp:sp modelId="{BA7931ED-EFC4-4596-B123-B91C50EF0DC4}">
      <dsp:nvSpPr>
        <dsp:cNvPr id="0" name=""/>
        <dsp:cNvSpPr/>
      </dsp:nvSpPr>
      <dsp:spPr>
        <a:xfrm>
          <a:off x="0" y="1036711"/>
          <a:ext cx="1051821" cy="67074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5A30A-46D7-4CB3-9827-4A6D4DCD4D9C}">
      <dsp:nvSpPr>
        <dsp:cNvPr id="0" name=""/>
        <dsp:cNvSpPr/>
      </dsp:nvSpPr>
      <dsp:spPr>
        <a:xfrm>
          <a:off x="1091878" y="1069675"/>
          <a:ext cx="3851768" cy="620378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того, что </a:t>
          </a:r>
          <a:r>
            <a:rPr lang="ru-RU" sz="1400" u="none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процесс</a:t>
          </a:r>
          <a:r>
            <a:rPr lang="ru-RU" sz="14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функционирует, контролируется и является управляемым</a:t>
          </a:r>
          <a:endParaRPr lang="ru-RU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22168" y="1099965"/>
        <a:ext cx="3791188" cy="559798"/>
      </dsp:txXfrm>
    </dsp:sp>
    <dsp:sp modelId="{4563722C-72AD-4BA8-8F4C-55D0CF58ADD8}">
      <dsp:nvSpPr>
        <dsp:cNvPr id="0" name=""/>
        <dsp:cNvSpPr/>
      </dsp:nvSpPr>
      <dsp:spPr>
        <a:xfrm>
          <a:off x="0" y="1781904"/>
          <a:ext cx="1051821" cy="67074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B01C6-344B-4B25-B922-CE4183691478}">
      <dsp:nvSpPr>
        <dsp:cNvPr id="0" name=""/>
        <dsp:cNvSpPr/>
      </dsp:nvSpPr>
      <dsp:spPr>
        <a:xfrm>
          <a:off x="1079259" y="1809154"/>
          <a:ext cx="3843762" cy="620378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Подтверждение результативности </a:t>
          </a:r>
          <a:r>
            <a:rPr lang="ru-RU" sz="1400" u="none" kern="120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процесса</a:t>
          </a:r>
          <a:endParaRPr lang="ru-RU" sz="1400" u="none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09549" y="1839444"/>
        <a:ext cx="3783182" cy="559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B2000-50B6-4F2F-8256-15CF72872BB1}">
      <dsp:nvSpPr>
        <dsp:cNvPr id="0" name=""/>
        <dsp:cNvSpPr/>
      </dsp:nvSpPr>
      <dsp:spPr>
        <a:xfrm rot="5400000">
          <a:off x="-96975" y="99245"/>
          <a:ext cx="646505" cy="45255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2018 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" y="228546"/>
        <a:ext cx="452553" cy="193952"/>
      </dsp:txXfrm>
    </dsp:sp>
    <dsp:sp modelId="{EF1C7C43-B7FC-4836-A62C-BA7D85D2BAA5}">
      <dsp:nvSpPr>
        <dsp:cNvPr id="0" name=""/>
        <dsp:cNvSpPr/>
      </dsp:nvSpPr>
      <dsp:spPr>
        <a:xfrm rot="5400000">
          <a:off x="2153309" y="-1700756"/>
          <a:ext cx="420228" cy="382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3491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проверка(из них внеплановых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2213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52553" y="20514"/>
        <a:ext cx="3801226" cy="379200"/>
      </dsp:txXfrm>
    </dsp:sp>
    <dsp:sp modelId="{26984376-EFA1-4148-A892-6697AE608A73}">
      <dsp:nvSpPr>
        <dsp:cNvPr id="0" name=""/>
        <dsp:cNvSpPr/>
      </dsp:nvSpPr>
      <dsp:spPr>
        <a:xfrm rot="5400000">
          <a:off x="-96975" y="609984"/>
          <a:ext cx="646505" cy="452553"/>
        </a:xfrm>
        <a:prstGeom prst="chevron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2019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" y="739285"/>
        <a:ext cx="452553" cy="193952"/>
      </dsp:txXfrm>
    </dsp:sp>
    <dsp:sp modelId="{FFA68E3B-4655-476C-A7C0-6046FEE12D0A}">
      <dsp:nvSpPr>
        <dsp:cNvPr id="0" name=""/>
        <dsp:cNvSpPr/>
      </dsp:nvSpPr>
      <dsp:spPr>
        <a:xfrm rot="5400000">
          <a:off x="2153309" y="-1187747"/>
          <a:ext cx="420228" cy="382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3329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проверок(из них внеплановых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2045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52553" y="533523"/>
        <a:ext cx="3801226" cy="379200"/>
      </dsp:txXfrm>
    </dsp:sp>
    <dsp:sp modelId="{04A7C05B-E16F-46D2-90EE-FF76A4149411}">
      <dsp:nvSpPr>
        <dsp:cNvPr id="0" name=""/>
        <dsp:cNvSpPr/>
      </dsp:nvSpPr>
      <dsp:spPr>
        <a:xfrm rot="5400000">
          <a:off x="-96975" y="1222525"/>
          <a:ext cx="646505" cy="452553"/>
        </a:xfrm>
        <a:prstGeom prst="chevron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2020 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" y="1351826"/>
        <a:ext cx="452553" cy="193952"/>
      </dsp:txXfrm>
    </dsp:sp>
    <dsp:sp modelId="{FCD9754C-098B-480B-8FE3-0086E93EA9AC}">
      <dsp:nvSpPr>
        <dsp:cNvPr id="0" name=""/>
        <dsp:cNvSpPr/>
      </dsp:nvSpPr>
      <dsp:spPr>
        <a:xfrm rot="5400000">
          <a:off x="2051507" y="-575206"/>
          <a:ext cx="623833" cy="382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1373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проверки(из них внеплановых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1187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ru-RU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                                 С учетом ограничений на проведение плановых проверок, наложенных Постановлением Правительства № 438</a:t>
          </a:r>
          <a:endParaRPr lang="ru-RU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52554" y="1054200"/>
        <a:ext cx="3791287" cy="562927"/>
      </dsp:txXfrm>
    </dsp:sp>
    <dsp:sp modelId="{35622427-EF2B-4739-B45D-94FFE7F5AC31}">
      <dsp:nvSpPr>
        <dsp:cNvPr id="0" name=""/>
        <dsp:cNvSpPr/>
      </dsp:nvSpPr>
      <dsp:spPr>
        <a:xfrm rot="5400000">
          <a:off x="-96975" y="1733264"/>
          <a:ext cx="646505" cy="452553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2021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" y="1862565"/>
        <a:ext cx="452553" cy="193952"/>
      </dsp:txXfrm>
    </dsp:sp>
    <dsp:sp modelId="{6E7DB6E0-828C-4389-99E3-50B535D789DA}">
      <dsp:nvSpPr>
        <dsp:cNvPr id="0" name=""/>
        <dsp:cNvSpPr/>
      </dsp:nvSpPr>
      <dsp:spPr>
        <a:xfrm rot="5400000">
          <a:off x="2153309" y="-26209"/>
          <a:ext cx="420228" cy="3821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430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проверок (из них внеплановых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331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 состоянию на 24.08.2021</a:t>
          </a:r>
          <a:endParaRPr lang="ru-RU" sz="10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52553" y="1695061"/>
        <a:ext cx="3801226" cy="379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4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5099-FD83-4BAC-BE80-575E71DC8F6A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8489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9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56972-C5FD-4BBD-B084-360AE8EEE2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4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5" y="1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258A-41B2-3747-B1E9-4BA9C6EE207C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3488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91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5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E2F04-1AAF-1B46-94DF-49125CA5DB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9E1-FC25-4F30-9864-39AE87D376F2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6207-CF85-434B-9E04-80CD3EAD43C1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0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CE4D-E1BD-41CD-AFFB-AF474ED1ADBC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3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67" y="475760"/>
            <a:ext cx="8718061" cy="355600"/>
          </a:xfrm>
        </p:spPr>
        <p:txBody>
          <a:bodyPr lIns="0" tIns="0" rIns="0" bIns="0" anchor="t">
            <a:noAutofit/>
          </a:bodyPr>
          <a:lstStyle>
            <a:lvl1pPr>
              <a:defRPr sz="3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971" y="2223451"/>
            <a:ext cx="7864616" cy="15001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>
                <a:solidFill>
                  <a:schemeClr val="accent3"/>
                </a:solidFill>
              </a:defRPr>
            </a:lvl1pPr>
            <a:lvl2pPr marL="4571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601785" y="935587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717677" y="603504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8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40" y="476737"/>
            <a:ext cx="9002933" cy="454088"/>
          </a:xfrm>
        </p:spPr>
        <p:txBody>
          <a:bodyPr lIns="0" tIns="0" rIns="0" b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1785" y="937968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717677" y="603504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925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6" orient="horz" pos="50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8" y="475258"/>
            <a:ext cx="9002933" cy="569593"/>
          </a:xfrm>
        </p:spPr>
        <p:txBody>
          <a:bodyPr lIns="0" tIns="0" rIns="0" bIns="0"/>
          <a:lstStyle>
            <a:lvl1pPr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2817453" y="1737363"/>
            <a:ext cx="8749323" cy="4309425"/>
          </a:xfrm>
        </p:spPr>
        <p:txBody>
          <a:bodyPr lIns="0" tIns="0" rIns="0" bIns="0"/>
          <a:lstStyle>
            <a:lvl1pPr marL="0" indent="0">
              <a:buClr>
                <a:schemeClr val="accent4"/>
              </a:buClr>
              <a:buFontTx/>
              <a:buNone/>
              <a:defRPr sz="2000" baseline="0">
                <a:solidFill>
                  <a:schemeClr val="tx1"/>
                </a:solidFill>
              </a:defRPr>
            </a:lvl1pPr>
            <a:lvl2pPr marL="9522" indent="0">
              <a:buNone/>
              <a:tabLst/>
              <a:defRPr sz="1500"/>
            </a:lvl2pPr>
            <a:lvl3pPr marL="9522" indent="0">
              <a:buNone/>
              <a:tabLst/>
              <a:defRPr sz="1400" b="1">
                <a:solidFill>
                  <a:schemeClr val="tx1"/>
                </a:solidFill>
              </a:defRPr>
            </a:lvl3pPr>
            <a:lvl4pPr marL="9522" indent="0">
              <a:buNone/>
              <a:tabLst/>
              <a:defRPr/>
            </a:lvl4pPr>
            <a:lvl5pPr marL="9522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4"/>
          </p:nvPr>
        </p:nvSpPr>
        <p:spPr>
          <a:xfrm>
            <a:off x="601785" y="935587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  <a:latin typeface="+mj-lt"/>
              </a:defRPr>
            </a:lvl1pPr>
            <a:lvl2pPr marL="457159" indent="0" algn="ctr">
              <a:buNone/>
              <a:defRPr sz="2000"/>
            </a:lvl2pPr>
            <a:lvl3pPr marL="914320" indent="0" algn="ctr">
              <a:buNone/>
              <a:defRPr sz="1800"/>
            </a:lvl3pPr>
            <a:lvl4pPr marL="1371480" indent="0" algn="ctr">
              <a:buNone/>
              <a:defRPr sz="1600"/>
            </a:lvl4pPr>
            <a:lvl5pPr marL="1828640" indent="0" algn="ctr">
              <a:buNone/>
              <a:defRPr sz="1600"/>
            </a:lvl5pPr>
            <a:lvl6pPr marL="2285800" indent="0" algn="ctr">
              <a:buNone/>
              <a:defRPr sz="1600"/>
            </a:lvl6pPr>
            <a:lvl7pPr marL="2742959" indent="0" algn="ctr">
              <a:buNone/>
              <a:defRPr sz="1600"/>
            </a:lvl7pPr>
            <a:lvl8pPr marL="3200119" indent="0" algn="ctr">
              <a:buNone/>
              <a:defRPr sz="1600"/>
            </a:lvl8pPr>
            <a:lvl9pPr marL="36572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717677" y="6050676"/>
            <a:ext cx="39623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321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80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4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99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62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2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81" algn="l" defTabSz="91432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6A51F0-E5B3-2D49-876A-2CB5B4572D55}" type="slidenum">
              <a:rPr lang="en-US" sz="1000" smtClean="0">
                <a:solidFill>
                  <a:schemeClr val="accent1"/>
                </a:solidFill>
              </a:rPr>
              <a:pPr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11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6" orient="horz" pos="5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703F7-2FE4-472C-8D15-5FCA646EF687}" type="datetime1">
              <a:rPr lang="en-US" smtClean="0"/>
              <a:t>8/25/2021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5296C-1AEA-42D9-805A-6AAEF4425B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7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CFEF-5CC0-4151-A69C-492A9859269A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98EE1-5669-4026-B947-EF10E9F54494}" type="datetime1">
              <a:rPr lang="en-US" smtClean="0"/>
              <a:t>8/25/2021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29734-731B-4CEF-BBDF-53042859C1C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4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A18-A78C-4625-897A-799E5F574E80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26BA-96FA-4475-81FE-E69F48F04761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3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1120-714B-4D70-A29A-AD3E27CB2B59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3CEE-5D34-4395-A121-5E74D895F56C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887E-CFE2-4A6B-A91C-4F503496F02F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 userDrawn="1"/>
        </p:nvGrpSpPr>
        <p:grpSpPr>
          <a:xfrm>
            <a:off x="3159807" y="901700"/>
            <a:ext cx="5872385" cy="5435104"/>
            <a:chOff x="6099661" y="4227602"/>
            <a:chExt cx="276241" cy="255671"/>
          </a:xfrm>
        </p:grpSpPr>
        <p:sp>
          <p:nvSpPr>
            <p:cNvPr id="26" name="Плюс 25"/>
            <p:cNvSpPr/>
            <p:nvPr userDrawn="1"/>
          </p:nvSpPr>
          <p:spPr>
            <a:xfrm>
              <a:off x="6099661" y="4227602"/>
              <a:ext cx="276241" cy="255671"/>
            </a:xfrm>
            <a:prstGeom prst="mathPlus">
              <a:avLst>
                <a:gd name="adj1" fmla="val 33520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7" name="Рисунок 26"/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4871" y="4313426"/>
              <a:ext cx="145818" cy="84021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-25857" y="14395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00000"/>
                  <a:alpha val="94000"/>
                </a:schemeClr>
              </a:gs>
              <a:gs pos="54000">
                <a:schemeClr val="bg1">
                  <a:lumMod val="95000"/>
                  <a:alpha val="95000"/>
                </a:schemeClr>
              </a:gs>
              <a:gs pos="89000">
                <a:schemeClr val="bg1">
                  <a:lumMod val="95000"/>
                  <a:alpha val="94000"/>
                </a:schemeClr>
              </a:gs>
              <a:gs pos="100000">
                <a:schemeClr val="accent1">
                  <a:lumMod val="20000"/>
                  <a:lumOff val="80000"/>
                  <a:alpha val="93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7207" y="-3484"/>
            <a:ext cx="10018936" cy="78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1580" y="16924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EBE9-AFEA-4F3D-A1BF-7958F36B1664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953" y="2432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650544" y="7098"/>
            <a:ext cx="10564296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61924" y="821237"/>
            <a:ext cx="1479739" cy="804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641664" y="821238"/>
            <a:ext cx="10550336" cy="80462"/>
          </a:xfrm>
          <a:prstGeom prst="rect">
            <a:avLst/>
          </a:prstGeom>
          <a:gradFill flip="none" rotWithShape="1">
            <a:gsLst>
              <a:gs pos="75000">
                <a:srgbClr val="F2F2F2"/>
              </a:gs>
              <a:gs pos="0">
                <a:schemeClr val="bg1">
                  <a:lumMod val="85000"/>
                </a:schemeClr>
              </a:gs>
              <a:gs pos="100000">
                <a:srgbClr val="DFEBF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5083" y="821237"/>
            <a:ext cx="167007" cy="804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" y="93959"/>
            <a:ext cx="614509" cy="614509"/>
          </a:xfrm>
          <a:prstGeom prst="rect">
            <a:avLst/>
          </a:prstGeom>
        </p:spPr>
      </p:pic>
      <p:sp>
        <p:nvSpPr>
          <p:cNvPr id="19" name="Прямоугольник 18"/>
          <p:cNvSpPr/>
          <p:nvPr userDrawn="1"/>
        </p:nvSpPr>
        <p:spPr>
          <a:xfrm>
            <a:off x="570839" y="208063"/>
            <a:ext cx="2062013" cy="424732"/>
          </a:xfrm>
          <a:prstGeom prst="rect">
            <a:avLst/>
          </a:prstGeom>
        </p:spPr>
        <p:txBody>
          <a:bodyPr wrap="square">
            <a:spAutoFit/>
          </a:bodyPr>
          <a:lstStyle>
            <a:defPPr lvl="0">
              <a:defRPr lang="ru-RU"/>
            </a:defPPr>
            <a:lvl1pPr marL="0" lv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7263">
              <a:lnSpc>
                <a:spcPct val="80000"/>
              </a:lnSpc>
            </a:pPr>
            <a:r>
              <a:rPr lang="ru-RU" altLang="ru-RU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Федеральная служба </a:t>
            </a:r>
          </a:p>
          <a:p>
            <a:pPr defTabSz="957263">
              <a:lnSpc>
                <a:spcPct val="80000"/>
              </a:lnSpc>
            </a:pPr>
            <a:r>
              <a:rPr lang="ru-RU" alt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по надзору </a:t>
            </a:r>
          </a:p>
          <a:p>
            <a:pPr defTabSz="957263">
              <a:lnSpc>
                <a:spcPct val="80000"/>
              </a:lnSpc>
            </a:pPr>
            <a:r>
              <a:rPr lang="ru-RU" alt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в сфере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8877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63" r:id="rId12"/>
    <p:sldLayoutId id="2147483666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9" userDrawn="1">
          <p15:clr>
            <a:srgbClr val="F26B43"/>
          </p15:clr>
        </p15:guide>
        <p15:guide id="3" pos="1672" userDrawn="1">
          <p15:clr>
            <a:srgbClr val="F26B43"/>
          </p15:clr>
        </p15:guide>
        <p15:guide id="4" pos="1775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  <p15:guide id="7" pos="3075" userDrawn="1">
          <p15:clr>
            <a:srgbClr val="F26B43"/>
          </p15:clr>
        </p15:guide>
        <p15:guide id="8" pos="317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pos="4477" userDrawn="1">
          <p15:clr>
            <a:srgbClr val="F26B43"/>
          </p15:clr>
        </p15:guide>
        <p15:guide id="11" pos="4568" userDrawn="1">
          <p15:clr>
            <a:srgbClr val="F26B43"/>
          </p15:clr>
        </p15:guide>
        <p15:guide id="12" pos="5871" userDrawn="1">
          <p15:clr>
            <a:srgbClr val="F26B43"/>
          </p15:clr>
        </p15:guide>
        <p15:guide id="13" pos="5976" userDrawn="1">
          <p15:clr>
            <a:srgbClr val="F26B43"/>
          </p15:clr>
        </p15:guide>
        <p15:guide id="14" orient="horz" pos="3809" userDrawn="1">
          <p15:clr>
            <a:srgbClr val="F26B43"/>
          </p15:clr>
        </p15:guide>
        <p15:guide id="15" orient="horz" pos="3997" userDrawn="1">
          <p15:clr>
            <a:srgbClr val="F26B43"/>
          </p15:clr>
        </p15:guide>
        <p15:guide id="16" orient="horz" pos="3668" userDrawn="1">
          <p15:clr>
            <a:srgbClr val="F26B43"/>
          </p15:clr>
        </p15:guide>
        <p15:guide id="17" orient="horz" pos="1088" userDrawn="1">
          <p15:clr>
            <a:srgbClr val="F26B43"/>
          </p15:clr>
        </p15:guide>
        <p15:guide id="18" orient="horz" pos="504" userDrawn="1">
          <p15:clr>
            <a:srgbClr val="F26B43"/>
          </p15:clr>
        </p15:guide>
        <p15:guide id="19" pos="1048" userDrawn="1">
          <p15:clr>
            <a:srgbClr val="F26B43"/>
          </p15:clr>
        </p15:guide>
        <p15:guide id="20" orient="horz" pos="1230" userDrawn="1">
          <p15:clr>
            <a:srgbClr val="F26B43"/>
          </p15:clr>
        </p15:guide>
        <p15:guide id="21" orient="horz" pos="7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g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comments" Target="../comments/comment1.xml"/><Relationship Id="rId4" Type="http://schemas.openxmlformats.org/officeDocument/2006/relationships/diagramData" Target="../diagrams/data4.xml"/><Relationship Id="rId9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560" y="1813651"/>
            <a:ext cx="1168586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 smtClean="0">
                <a:solidFill>
                  <a:srgbClr val="C00000"/>
                </a:solidFill>
              </a:rPr>
              <a:t>Обращение медицинских изделий </a:t>
            </a:r>
          </a:p>
          <a:p>
            <a:pPr algn="ctr" eaLnBrk="1" hangingPunct="1"/>
            <a:endParaRPr lang="ru-RU" altLang="ru-RU" sz="4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ru-RU" altLang="ru-RU" sz="4400" b="1" dirty="0" smtClean="0">
                <a:solidFill>
                  <a:srgbClr val="C00000"/>
                </a:solidFill>
              </a:rPr>
              <a:t>Перспективы регуляторных практик</a:t>
            </a:r>
            <a:endParaRPr lang="ru-RU" altLang="ru-RU" sz="4400" b="1" dirty="0">
              <a:solidFill>
                <a:srgbClr val="C00000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32145" y="5819647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Д.Ю. Павлюков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Федеральной службы по надзору в сфере здравоохранения</a:t>
            </a:r>
            <a:endParaRPr lang="ru-RU" sz="1600" b="1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обеспечение, являющееся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медицинским изделием, в том числе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обеспечение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применением технологий искусственного интеллекта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274138"/>
            <a:ext cx="10440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Письмо Федеральной службы по надзору в сфере здравоохранения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13 февраля 2020 г. № 02И-297/20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 программном обеспечении"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061" y="2518578"/>
            <a:ext cx="10440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Приказ Минздрава России от 07.07.2020 №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686н «О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внесении изменений в приложения № 1 и № 2 к приказу Министерства здравоохранения Российской Федерации от 6 июня 2012 г. № 4н «Об утверждении номенклатурной классификации медицинских изделий»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7965" y="4206984"/>
            <a:ext cx="10440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от 24.11.2020 № 1906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«О внесении изменений в Правила государственной регистрации медицинских изделий»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4526" y="4845479"/>
            <a:ext cx="10440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Приказ Минздрава России от 22.04.2021 № 386н "О внесении изменений в приказ Министерства здравоохранения Российской Федерации от 20 марта 2020 г. № 206н «Об утверждении Порядка организации и проведения экспертизы качества, эффективности и безопасности медицинских изделий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931" y="1898268"/>
            <a:ext cx="10440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Приказ Минздрава России от 30.06.2020 № 661н «Об утверждении Порядка ввоза на территорию Российской Федерации медицинских изделий в целях государственной регистрации»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4355" y="3333353"/>
            <a:ext cx="10440000" cy="7017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Приказ Минздрава России от 20.11.2020 №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1236н «О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внесении изменений в требования к содержанию технической и эксплуатационной документации производителя (изготовителя) медицинского изделия, утвержденные приказом Министерства здравоохранения Российской Федерации от 19 января 2017 г. № 11н»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0669" y="5666516"/>
            <a:ext cx="10440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Методические рекомендации по порядку проведения экспертизы качества, эффективности и безопасности медицинских изделий (в части программного обеспечения) для государственной регистрации в рамках национальной системы 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75503" y="1734891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017373" y="2357249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396313" y="3170924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729945" y="4044097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989438" y="4682102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368378" y="5503139"/>
            <a:ext cx="378940" cy="1469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" y="920781"/>
            <a:ext cx="12090668" cy="30777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 Президента Российской Федерации от 10.10.2019 № 490 "О развитии искусственного интеллекта в Российской Федерации"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" y="6228941"/>
            <a:ext cx="12090668" cy="52322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Рекомендация Коллегии Евразийской экономической комиссии от 29.06.2021 № 15 "О внесении изменений в Критерии отнесения продукции к медицинским изделиям в рамках Евразийского экономического союза"</a:t>
            </a:r>
          </a:p>
        </p:txBody>
      </p:sp>
    </p:spTree>
    <p:extLst>
      <p:ext uri="{BB962C8B-B14F-4D97-AF65-F5344CB8AC3E}">
        <p14:creationId xmlns:p14="http://schemas.microsoft.com/office/powerpoint/2010/main" val="24362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обеспечение, являющееся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медицинским изделием, в том числе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программное обеспечение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применением технологий искусственного интеллекта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823" y="2194591"/>
            <a:ext cx="5059406" cy="6924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конкретизация принципов проведения клинических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испытаний (проектируемые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изменения в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Минздрава России от 09.01.2014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2н);</a:t>
            </a:r>
            <a:endParaRPr lang="ru-RU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23" y="1527539"/>
            <a:ext cx="5059406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Основные направления развития в сфере государственной регистрации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823" y="2923230"/>
            <a:ext cx="5059406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разработка особой процедуры внесения изменений в документы, содержащиеся в регистрационном досье программного обеспечения, являющегося медицинским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изделием. </a:t>
            </a:r>
            <a:endParaRPr lang="ru-RU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2510" y="1523368"/>
            <a:ext cx="6618703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Основные направления развития в сфере регистрации в рамках Евразийского экономического союза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0058" y="2189145"/>
            <a:ext cx="6624929" cy="6924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 внесение изменений в Правила классификации медицинских изделий в зависимости от потенциального риска применения, утвержденные решением Коллегии Евразийской экономической комиссии от 22 декабря 2015 г. № 173;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6284" y="2924239"/>
            <a:ext cx="6618703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 внесение изменений в Правила проведения клинических и клинико-лабораторных испытаний (исследований) медицинских изделий, утвержденные решением Совета Евразийской экономической комиссии от 12 февраля 2016 г.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300" b="1" dirty="0">
                <a:latin typeface="Arial" pitchFamily="34" charset="0"/>
                <a:cs typeface="Arial" pitchFamily="34" charset="0"/>
              </a:rPr>
              <a:t>29.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6769" y="3938435"/>
            <a:ext cx="1944687" cy="1277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Медицинская 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6769" y="5652556"/>
            <a:ext cx="1944687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Программное обеспечение с применением технологий искусственного интеллекта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34694" y="3938435"/>
            <a:ext cx="1296987" cy="1277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Dataset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проверка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проверка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проверка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4919" y="3938435"/>
            <a:ext cx="3889375" cy="1277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Регистрация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контрольного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Dataset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4919" y="5652556"/>
            <a:ext cx="3889375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из однородных данных группового контрольного 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Dataset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подтверждение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031456" y="4586135"/>
            <a:ext cx="503238" cy="2889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16" name="Стрелка вправо 15"/>
          <p:cNvSpPr/>
          <p:nvPr/>
        </p:nvSpPr>
        <p:spPr>
          <a:xfrm>
            <a:off x="5831681" y="4586135"/>
            <a:ext cx="503238" cy="2889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17" name="Стрелка вниз 16"/>
          <p:cNvSpPr/>
          <p:nvPr/>
        </p:nvSpPr>
        <p:spPr>
          <a:xfrm flipV="1">
            <a:off x="2951956" y="5334139"/>
            <a:ext cx="287338" cy="2889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18" name="Стрелка вправо 17"/>
          <p:cNvSpPr/>
          <p:nvPr/>
        </p:nvSpPr>
        <p:spPr>
          <a:xfrm flipH="1">
            <a:off x="4031456" y="6012919"/>
            <a:ext cx="2303463" cy="79216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8171657" y="3503767"/>
            <a:ext cx="215900" cy="3889375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20" name="TextBox 19"/>
          <p:cNvSpPr txBox="1"/>
          <p:nvPr/>
        </p:nvSpPr>
        <p:spPr>
          <a:xfrm>
            <a:off x="99823" y="976932"/>
            <a:ext cx="11921390" cy="477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Принятые меры позволили значительно упростить процесс регистрации программного обеспечения, в том числе зарегистрировать </a:t>
            </a:r>
            <a:r>
              <a:rPr lang="ru-RU" sz="1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изделий, 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представляющих собой 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программное обеспечение с 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применением технологий искусственного 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интеллекта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96994" y="2507134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B0F0"/>
              </a:buClr>
            </a:pPr>
            <a:r>
              <a:rPr lang="ru-RU" altLang="ru-RU" sz="6000" b="1" dirty="0">
                <a:solidFill>
                  <a:srgbClr val="C00000"/>
                </a:solidFill>
              </a:rPr>
              <a:t>Спасибо за внимание!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32145" y="5819647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Д.Ю. Павлюков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Федеральной службы по надзору в сфере здравоохранения</a:t>
            </a:r>
            <a:endParaRPr lang="ru-RU" sz="1600" b="1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регистрация медицинских изделий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41751"/>
              </p:ext>
            </p:extLst>
          </p:nvPr>
        </p:nvGraphicFramePr>
        <p:xfrm>
          <a:off x="6771537" y="5226627"/>
          <a:ext cx="5270612" cy="1517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88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6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271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ЗАРЕГИСТРИРОВАНО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 МЕДИЦИНСКИХ ИЗДЕЛИЯ,</a:t>
                      </a:r>
                      <a:r>
                        <a:rPr lang="ru-RU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них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27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ИЗДЕЛИЙ ДЛЯ ДИАГНОСТИКИ 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VITRO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83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АППАРАТОВ ИВЛ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БЕСКОНТАКТНЫХ ТЕРМОМЕТРОВ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ИЗДЕЛИЯ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26E0596-EFE4-403C-8A02-D88B8E44F4F2}"/>
              </a:ext>
            </a:extLst>
          </p:cNvPr>
          <p:cNvSpPr txBox="1"/>
          <p:nvPr/>
        </p:nvSpPr>
        <p:spPr>
          <a:xfrm>
            <a:off x="149849" y="3341903"/>
            <a:ext cx="4456017" cy="181588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just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Процедура государственной регистрации, установленная постановлением Правительства Российской Федерации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18.03.2020 № 299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(ускоренная регистрация медицинских изделий с низкой степенью потенциального риска их применения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B4260D4-EE7B-4B31-B5AF-CDDEEDE9FD60}"/>
              </a:ext>
            </a:extLst>
          </p:cNvPr>
          <p:cNvSpPr txBox="1"/>
          <p:nvPr/>
        </p:nvSpPr>
        <p:spPr>
          <a:xfrm>
            <a:off x="149849" y="5235981"/>
            <a:ext cx="4456017" cy="147732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Процедура государственной регистрации, предусмотренная постановлением Правительства Российской Федерации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03.04.2020 № 430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«Об особенностях обращения медицинских изделий, в том числе государственной регистрации серии (партии) медицинского изделия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596693"/>
              </p:ext>
            </p:extLst>
          </p:nvPr>
        </p:nvGraphicFramePr>
        <p:xfrm>
          <a:off x="6771537" y="3338417"/>
          <a:ext cx="5270612" cy="1866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88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6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0835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ЗАРЕГИСТРИРОВАНО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1524 МЕДИЦИНСКИХ ИЗДЕЛИЯ,</a:t>
                      </a:r>
                      <a:r>
                        <a:rPr lang="ru-RU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 них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35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МАСКИ МЕДИЦИНСКИЕ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0835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РЕСПИРАТОРЫ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835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ПЕРЧАТКИ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0835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БАХИЛЫ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8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ОДЕЖДА МЕДИЦИНСКАЯ (КОСТЮМЫ, ХАЛАТЫ, КОМБИНЕЗОНЫ)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618</a:t>
                      </a:r>
                    </a:p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4575C92A-4F8A-4F68-B61B-D4D07CB2A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519926"/>
              </p:ext>
            </p:extLst>
          </p:nvPr>
        </p:nvGraphicFramePr>
        <p:xfrm>
          <a:off x="4707465" y="3338416"/>
          <a:ext cx="2040469" cy="185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17FCCD6F-187E-49D4-AB9B-E7FC715C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262953"/>
              </p:ext>
            </p:extLst>
          </p:nvPr>
        </p:nvGraphicFramePr>
        <p:xfrm>
          <a:off x="4707465" y="5231926"/>
          <a:ext cx="2048935" cy="151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944903"/>
              </p:ext>
            </p:extLst>
          </p:nvPr>
        </p:nvGraphicFramePr>
        <p:xfrm>
          <a:off x="149849" y="1050864"/>
          <a:ext cx="11892301" cy="2042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6909"/>
                <a:gridCol w="2422220"/>
                <a:gridCol w="3055088"/>
                <a:gridCol w="2857985"/>
                <a:gridCol w="2800099"/>
              </a:tblGrid>
              <a:tr h="226062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Статистика регистрации медицинских изделий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год*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 (по состоянию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01.08.2021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)*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604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Зарегистрировано впервые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(отечественные 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575,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зарубежные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894)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3630**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(отечественные 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1969,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зарубежные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1661)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(отечественные 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810,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зарубежные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 –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</a:tr>
              <a:tr h="3917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Отказано в регистрации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737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</a:tr>
              <a:tr h="391781">
                <a:tc gridSpan="5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по всем процедурам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распределение представлено ниже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9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медицинских изделий в рамках Евразийского экономического союза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2962" y="1011361"/>
            <a:ext cx="6252975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Росздравнадзор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работу по включению в перечень учреждений, организаций и предприятий, имеющих право проводить исследования (испытания) медицинских изделий в целях их регистрации в рамках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Союза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23" y="1011361"/>
            <a:ext cx="5427766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Основные достижения в сфере регистрации медицинских изделий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305446"/>
              </p:ext>
            </p:extLst>
          </p:nvPr>
        </p:nvGraphicFramePr>
        <p:xfrm>
          <a:off x="5782962" y="2199722"/>
          <a:ext cx="6252976" cy="36679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2085"/>
                <a:gridCol w="2683412"/>
                <a:gridCol w="2877479"/>
              </a:tblGrid>
              <a:tr h="10565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испытаний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включенных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реестр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уполномоченных организаций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</a:tr>
              <a:tr h="8692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Технические испытания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</a:tr>
              <a:tr h="8710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Исследования (испытания) с целью оценки биологического действия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</a:tr>
              <a:tr h="8710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Клинические и (или) клинико-лабораторные испытания (исследования)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87" marR="54387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321" y="2196776"/>
            <a:ext cx="5409268" cy="2769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Росздравнадзор поступило: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321" y="2564071"/>
            <a:ext cx="54092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 заявления в целях регистрации медицинских изделий в качестве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референтного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государства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072" y="3120548"/>
            <a:ext cx="54092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заявления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целях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внесения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изменений в регистрационное досье медицинского изделия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823" y="3675089"/>
            <a:ext cx="54092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заявления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целях регистрации в государствах-членах, не указанных заявителем ранее в качестве государств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признания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701" y="4239381"/>
            <a:ext cx="54092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экспертных заключений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референтных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государств в целях их согласования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701" y="4826691"/>
            <a:ext cx="5409268" cy="2769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Росздравнадзором выдано: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072" y="5221389"/>
            <a:ext cx="54092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регистрационных удостоверения в качестве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референтного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государства (в том числе с проведением инспектирования производства)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320" y="6119922"/>
            <a:ext cx="11917617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Информация о 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перечне организаций, имеющих право проводить исследования (испытания) медицинских изделий в целях их регистрации в рамках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Союза, и медицинских изделиях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включенных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единый 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реестр медицинских изделий, зарегистрированных в рамках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Союза, представлена на официальном сайте Росздравнадзора и  в 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открытой части информационной системы Союза в сфере обращения медицинских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изделий.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Новеллы национального законодательства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091" y="945495"/>
            <a:ext cx="11782165" cy="92333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Федеральный закон от 30.04.2021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 128-ФЗ «О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внесении изменений в Федеральный закон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«Об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основах охраны здоровья граждан в Российской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Федерации»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статьи 12 и 22 Федерального закона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лицензировании отдельных видов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деятельности»</a:t>
            </a:r>
            <a:endParaRPr lang="ru-RU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3091" y="1935938"/>
            <a:ext cx="11756270" cy="794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устранён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правовой пробел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части возможности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применения в медицинской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практике медицинских изделий по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окончании срока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действия их регистрационный удостоверений,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если срок службы (срок годности)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таких медицинских изделий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истек</a:t>
            </a: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091" y="2788978"/>
            <a:ext cx="11756270" cy="10279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установлена возможность обращения изделий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в том числе произведенных в течение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180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календарных дней после дня принятия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Росздравнадзором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решения о внесении изменений в документы, содержащиеся в регистрационном досье на медицинское изделие, в соответствии с информацией, содержащейся в таких документах до дня принятия указанного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решения</a:t>
            </a: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091" y="6232775"/>
            <a:ext cx="11756270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расширен перечень медицинских изделий, не подлежащих регистрации на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территории Российской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Федерации</a:t>
            </a: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091" y="4531608"/>
            <a:ext cx="11756270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уточнены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понятия «недоброкачественное медицинское изделие» и «неблагоприятное событие»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3091" y="4939383"/>
            <a:ext cx="11756270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1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января 2022 года предусмотрена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отмена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лицензирования производства медицинской техники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091" y="3886173"/>
            <a:ext cx="11756270" cy="56015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введен особый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порядок обращения  незарегистрированных медицинских изделий для диагностики </a:t>
            </a:r>
            <a:r>
              <a:rPr lang="ru-RU" sz="1600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vitro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при наличии у медицинской организации разрешения на применение такого медицинского </a:t>
            </a: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</a:t>
            </a: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091" y="5374275"/>
            <a:ext cx="11756270" cy="794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заложены основы инспектирования производства на национальном уровне, в том числе в отношении 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медицинских изделий, которые изготовлены по индивидуальным заказам пациентов, к которым предъявляются специальные требования по назначению медицинских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6808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090" y="1407627"/>
            <a:ext cx="11847677" cy="70634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перечисленные в пункте 11 статьи 4 Соглашения о единых принципах и правилах обращения медицинских изделий (изделий медицинского назначения и медицинской техники) в рамках Евразийского экономического союза от 23 декабря 2014 года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медицинских изделий, не подлежащих регистрации на территории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3091" y="945495"/>
            <a:ext cx="11847676" cy="36933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 территории Российской Федерации не регистрируются: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3091" y="2207854"/>
            <a:ext cx="11847676" cy="91101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ввезенные на территорию Российской Федерации для оказания медицинской помощи по жизненным показаниям конкретного пациента на основании разрешения, выданного в порядке, установленном Правительством Российской Федерации, уполномоченным федеральным органом исполнительной власти, осуществляющим функции по контролю и надзору в сфере охраны здоровья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091" y="3221466"/>
            <a:ext cx="11847676" cy="70634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произведенные в Российской Федерации для экспорта за пределы территории Евразийского экономического союза и не предназначенные для применения на территории Евразийского экономического союза, а также произведенные в Российской Федерации для проведения опытно-конструкторских работ, исследований (испытаний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);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091" y="4044172"/>
            <a:ext cx="11847676" cy="50167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которые предназначены для применения на территории международного медицинского кластера или на территориях инновационных научно-технологических центров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091" y="4662766"/>
            <a:ext cx="11847676" cy="132036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представляющие собой укладки, наборы, комплекты и аптечки, состоящие из зарегистрированных медицинских изделий (за исключением медицинских изделий, связанных с источником энергии или оборудованных источником энергии) и (или) лекарственных препаратов, объединенных общей упаковкой, при условии сохранения вторичной (потребительской) упаковки или первичной упаковки лекарственного препарата в случае, если вторичная (потребительская) упаковка не предусмотрена, производителя (изготовителя) каждого из изделий и (или) лекарственных препаратов, входящих в указанные укладки, наборы, комплекты и аптечки, и при условии сохранения ее маркировки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091" y="6087917"/>
            <a:ext cx="11847676" cy="70634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медицинские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изделия, которые предназначены для диагностики заболеваний путем проведения исследований образцов биологического материала человека вне его организма, изготовлены в медицинской организации и применяются в медицинской организации, их 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изготовившей (незарегистрированные медицинские изделия для диагностики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vitro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).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3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к системе менеджмента качества при производстве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медицинских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изделий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935285675"/>
              </p:ext>
            </p:extLst>
          </p:nvPr>
        </p:nvGraphicFramePr>
        <p:xfrm>
          <a:off x="275510" y="1336666"/>
          <a:ext cx="3987916" cy="299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33398" y="1494241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solidFill>
                  <a:srgbClr val="FF0000"/>
                </a:solidFill>
              </a:rPr>
              <a:t>ОБЯЗАНЫ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3951" y="2478165"/>
            <a:ext cx="695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ВПРАВЕ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11" y="842159"/>
            <a:ext cx="5113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Требования к внедрению СМК дифференцированы в зависимости от потенциального риска их применения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247000663"/>
              </p:ext>
            </p:extLst>
          </p:nvPr>
        </p:nvGraphicFramePr>
        <p:xfrm>
          <a:off x="4081186" y="126999"/>
          <a:ext cx="8390214" cy="635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20" y="2900292"/>
            <a:ext cx="2335146" cy="152984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6" name="Прямоугольник 25"/>
          <p:cNvSpPr/>
          <p:nvPr/>
        </p:nvSpPr>
        <p:spPr>
          <a:xfrm>
            <a:off x="5575426" y="965199"/>
            <a:ext cx="51138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Оценка СМК проводится для 5 процедур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1625084776"/>
              </p:ext>
            </p:extLst>
          </p:nvPr>
        </p:nvGraphicFramePr>
        <p:xfrm>
          <a:off x="457749" y="4360333"/>
          <a:ext cx="4943647" cy="248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253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99052" y="6047920"/>
            <a:ext cx="11756270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новейших медицинских технологий  при оказании лечебно-диагностической медицинской помощи населению Российской Федерации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развитие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персонифицированной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медицины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53951" y="6760"/>
            <a:ext cx="9270391" cy="8382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незарегистрированных медицинских изделий для осуществления диагностики in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vitro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13" y="1942399"/>
            <a:ext cx="11870343" cy="156965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0450" y="2536078"/>
            <a:ext cx="5291913" cy="92333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Экономическая нецелесообразность проведения государственной регистрации как медицинских изделий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913" y="945495"/>
            <a:ext cx="11870343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новых методов исследований, используемых в медицинской генетике, онкологии, иммунологии, вирусологии и других дисциплинах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20822" y="1842453"/>
            <a:ext cx="4271259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Персонализация диагностических тестов и сужение их области применения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76989" y="3744773"/>
            <a:ext cx="9797753" cy="33855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ЛЕГАЛЬНОГО ДОСТУПА ПАЦИЕНТОВ К СОВРЕМЕННЫМ ТЕХНОЛОГИЯМ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165661" y="4186123"/>
            <a:ext cx="7503865" cy="1656205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81014" y="1859855"/>
            <a:ext cx="1378859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Орфанные заболевания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5732843" y="-946960"/>
            <a:ext cx="369506" cy="9041191"/>
          </a:xfrm>
          <a:prstGeom prst="rightBrace">
            <a:avLst>
              <a:gd name="adj1" fmla="val 8333"/>
              <a:gd name="adj2" fmla="val 50728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5296" y="4186123"/>
            <a:ext cx="98194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остановление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Правительства Российской Федерации «Об утверждении порядка предоставления, переоформления, подтверждения и отмены разрешения на применение незарегистрированного медицинского изделия для диагностики in vitro, требований к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медицинским организациям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которых изготавливаются и применяются незарегистрированные медицинские изделия для диагностики in vitro, и требований к незарегистрированным медицинским изделиям для диагностики in vitro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77791" y="2536078"/>
            <a:ext cx="5291913" cy="92333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Невозможность 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установления статистически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достоверной чувствительности и (или) специфичности метода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диагностики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925640" y="1859855"/>
            <a:ext cx="817394" cy="823697"/>
          </a:xfrm>
          <a:prstGeom prst="downArrow">
            <a:avLst>
              <a:gd name="adj1" fmla="val 50000"/>
              <a:gd name="adj2" fmla="val 3193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26508" y="16556"/>
            <a:ext cx="9806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государственного контроля за обращением медицинских изделий</a:t>
            </a:r>
            <a:endParaRPr lang="ru-RU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="" xmlns:a16="http://schemas.microsoft.com/office/drawing/2014/main" id="{9F0E1E2A-2D6C-C444-9ECB-1FEA371E4DCF}"/>
              </a:ext>
            </a:extLst>
          </p:cNvPr>
          <p:cNvSpPr txBox="1">
            <a:spLocks/>
          </p:cNvSpPr>
          <p:nvPr/>
        </p:nvSpPr>
        <p:spPr>
          <a:xfrm>
            <a:off x="517585" y="926230"/>
            <a:ext cx="11443755" cy="4057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С 2018 ПО 2021 ГОД БЫЛО ПРОВЕДЕНО 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8623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ПРОВЕРКИ (ИЗ НИХ ВНЕПЛАНОВЫХ 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5776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633251223"/>
              </p:ext>
            </p:extLst>
          </p:nvPr>
        </p:nvGraphicFramePr>
        <p:xfrm>
          <a:off x="5139042" y="1713705"/>
          <a:ext cx="6694098" cy="250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55079" y="1472219"/>
            <a:ext cx="6993721" cy="578882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 выявленных фальсифицированных, незарегистрированных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недоброкачественных медицинских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изделий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052807046"/>
              </p:ext>
            </p:extLst>
          </p:nvPr>
        </p:nvGraphicFramePr>
        <p:xfrm>
          <a:off x="133804" y="1411442"/>
          <a:ext cx="4274294" cy="22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5F2A368-5022-4233-BDCA-A9E71BBBFCD6}"/>
              </a:ext>
            </a:extLst>
          </p:cNvPr>
          <p:cNvSpPr txBox="1"/>
          <p:nvPr/>
        </p:nvSpPr>
        <p:spPr>
          <a:xfrm>
            <a:off x="296252" y="3716419"/>
            <a:ext cx="470085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Сумма наложенных штрафов по ст. 6.28 КоАП Российской Федерации составила более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6,4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млн. рублей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процент взысканных штрафов составил –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74,3%.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40057"/>
              </p:ext>
            </p:extLst>
          </p:nvPr>
        </p:nvGraphicFramePr>
        <p:xfrm>
          <a:off x="133803" y="4503654"/>
          <a:ext cx="6452559" cy="37823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452559"/>
              </a:tblGrid>
              <a:tr h="378231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b="1" u="none" baseline="0" dirty="0" smtClean="0">
                          <a:solidFill>
                            <a:sysClr val="windowText" lastClr="000000"/>
                          </a:solidFill>
                        </a:rPr>
                        <a:t>Мониторинг безопасности медицинских изделий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66199"/>
              </p:ext>
            </p:extLst>
          </p:nvPr>
        </p:nvGraphicFramePr>
        <p:xfrm>
          <a:off x="133804" y="4948735"/>
          <a:ext cx="6452559" cy="16535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59790"/>
                <a:gridCol w="974785"/>
                <a:gridCol w="905774"/>
                <a:gridCol w="1949570"/>
                <a:gridCol w="1662640"/>
              </a:tblGrid>
              <a:tr h="20433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1520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сообщений о нежелательном событии при применении медицинского изделия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Временной период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Первичные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Сообщения, содержащие информацию об угрозе жизни и здоровью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Сообщения, содержащие информацию о смерти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4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4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4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4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5" name="Объект 5">
            <a:extLst>
              <a:ext uri="{FF2B5EF4-FFF2-40B4-BE49-F238E27FC236}">
                <a16:creationId xmlns="" xmlns:a16="http://schemas.microsoft.com/office/drawing/2014/main" id="{863EDFD0-172A-48EA-9073-DE3FDB55F0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935805"/>
              </p:ext>
            </p:extLst>
          </p:nvPr>
        </p:nvGraphicFramePr>
        <p:xfrm>
          <a:off x="6586363" y="4692770"/>
          <a:ext cx="5533749" cy="216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9" name="Скругленный прямоугольник 58"/>
          <p:cNvSpPr/>
          <p:nvPr/>
        </p:nvSpPr>
        <p:spPr>
          <a:xfrm>
            <a:off x="6796655" y="4360690"/>
            <a:ext cx="5113163" cy="46514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</a:t>
            </a:r>
            <a:r>
              <a:rPr lang="ru-RU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рассмотрения заявлений на ввоз медицинских изделий в целях государственной </a:t>
            </a:r>
            <a:r>
              <a:rPr lang="ru-RU" sz="1200" b="1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регистрации</a:t>
            </a:r>
            <a:endParaRPr lang="ru-RU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0649" y="112785"/>
            <a:ext cx="976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подходы государственного контроля за обращением медицинских изделий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1449" y="1060421"/>
            <a:ext cx="46467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Федеральный закон от 31.07.2020 № 248-ФЗ «О государственном контроле (надзоре) и муниципальном контроле </a:t>
            </a:r>
            <a:endParaRPr lang="ru-RU" sz="1400" b="1" dirty="0" smtClean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Российской Федерации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428" y="2204913"/>
            <a:ext cx="4948686" cy="10159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Определяет правовые и организационные основы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планирования и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осуществления государственного контроля (надзора),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устанавливает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гарантии защиты прав граждан и организаций как контролируемых лиц, в том числе механизм досудебного обжалования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428" y="3331004"/>
            <a:ext cx="4948686" cy="7214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Смещение акцента с проведения проверок на профилактику нарушений субъектами обращения медицинских изделий обязательных требований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427" y="4182647"/>
            <a:ext cx="4948686" cy="12801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Определяет информационное обеспечение государственного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контроля: реестр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видов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контроля, единый реестр контрольных мероприятий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документы, составляемые и используемые при осуществлении государственного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контроля, информационную систему досудебного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обжалования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458529" y="1952278"/>
            <a:ext cx="560717" cy="23361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42498" y="1012494"/>
            <a:ext cx="5147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41872" y="5702060"/>
            <a:ext cx="3036498" cy="52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7766" y="5684117"/>
            <a:ext cx="2748951" cy="10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определении срока исполнения предписания контрольно-надзорный орган рассматривает вопрос об учете имущественного и финансового положения контролируемого лица 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79218" y="5684118"/>
            <a:ext cx="2118994" cy="1072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 профилактики перед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контрольными (надзорными) мероприятиями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9269" y="5700240"/>
            <a:ext cx="2596551" cy="1052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Выбираемые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(надзорные)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должны быть соразмерны характеру нарушения, потенциальному вреду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936877" y="5702059"/>
            <a:ext cx="1966823" cy="1050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 на необоснованное увеличение сроков контроля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24757" y="5700239"/>
            <a:ext cx="1845190" cy="1052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 на разглашение итогов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контрольных (надзорных)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5086718" y="1075435"/>
            <a:ext cx="282103" cy="67253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700584" y="634001"/>
            <a:ext cx="6348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рамках федерального государственного контроля (надзора) за обращением медицинских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изделий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июля 2021 года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надзору в сфере здравоохранения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территориальными органами Росздравнадзора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проводиться следующие мероприятия: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13904140"/>
              </p:ext>
            </p:extLst>
          </p:nvPr>
        </p:nvGraphicFramePr>
        <p:xfrm>
          <a:off x="5564038" y="2089581"/>
          <a:ext cx="6484762" cy="3491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11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19505</TotalTime>
  <Words>2033</Words>
  <Application>Microsoft Office PowerPoint</Application>
  <PresentationFormat>Широкоэкранный</PresentationFormat>
  <Paragraphs>263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Georgia</vt:lpstr>
      <vt:lpstr>Tahoma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Сб-15145</dc:creator>
  <cp:lastModifiedBy>Пика Татьяна Олеговна</cp:lastModifiedBy>
  <cp:revision>894</cp:revision>
  <cp:lastPrinted>2018-09-07T08:56:35Z</cp:lastPrinted>
  <dcterms:created xsi:type="dcterms:W3CDTF">2016-02-23T09:38:50Z</dcterms:created>
  <dcterms:modified xsi:type="dcterms:W3CDTF">2021-08-25T12:51:49Z</dcterms:modified>
</cp:coreProperties>
</file>